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25"/>
  </p:notesMasterIdLst>
  <p:sldIdLst>
    <p:sldId id="257" r:id="rId3"/>
    <p:sldId id="362" r:id="rId4"/>
    <p:sldId id="319" r:id="rId5"/>
    <p:sldId id="307" r:id="rId6"/>
    <p:sldId id="353" r:id="rId7"/>
    <p:sldId id="354" r:id="rId8"/>
    <p:sldId id="355" r:id="rId9"/>
    <p:sldId id="358" r:id="rId10"/>
    <p:sldId id="359" r:id="rId11"/>
    <p:sldId id="318" r:id="rId12"/>
    <p:sldId id="309" r:id="rId13"/>
    <p:sldId id="346" r:id="rId14"/>
    <p:sldId id="356" r:id="rId15"/>
    <p:sldId id="347" r:id="rId16"/>
    <p:sldId id="349" r:id="rId17"/>
    <p:sldId id="350" r:id="rId18"/>
    <p:sldId id="352" r:id="rId19"/>
    <p:sldId id="357" r:id="rId20"/>
    <p:sldId id="310" r:id="rId21"/>
    <p:sldId id="345" r:id="rId22"/>
    <p:sldId id="317" r:id="rId23"/>
    <p:sldId id="31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89B83FB-5A8A-5219-B5FF-B9397CE24F95}" name="Sai Charanya Ponnala" initials="SCP" userId="S::sponnala1@student.gsu.edu::623dd0ee-53a5-4e21-9669-fa17b851157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000"/>
    <p:restoredTop sz="94582"/>
  </p:normalViewPr>
  <p:slideViewPr>
    <p:cSldViewPr snapToGrid="0">
      <p:cViewPr varScale="1">
        <p:scale>
          <a:sx n="84" d="100"/>
          <a:sy n="84" d="100"/>
        </p:scale>
        <p:origin x="200" y="9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 Id="rId30" Type="http://schemas.microsoft.com/office/2018/10/relationships/authors" Target="author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7C7034-6C47-4918-977E-0C29E124AFF2}" type="datetimeFigureOut">
              <a:rPr lang="en-US" smtClean="0"/>
              <a:t>11/27/23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BF2095-61AE-492C-B535-5C0E1EF24B97}" type="slidenum">
              <a:rPr lang="en-US" smtClean="0"/>
              <a:t>‹#›</a:t>
            </a:fld>
            <a:endParaRPr lang="en-US"/>
          </a:p>
        </p:txBody>
      </p:sp>
    </p:spTree>
    <p:extLst>
      <p:ext uri="{BB962C8B-B14F-4D97-AF65-F5344CB8AC3E}">
        <p14:creationId xmlns:p14="http://schemas.microsoft.com/office/powerpoint/2010/main" val="26873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CBF2095-61AE-492C-B535-5C0E1EF24B97}" type="slidenum">
              <a:rPr lang="en-US" smtClean="0"/>
              <a:t>1</a:t>
            </a:fld>
            <a:endParaRPr lang="en-US"/>
          </a:p>
        </p:txBody>
      </p:sp>
    </p:spTree>
    <p:extLst>
      <p:ext uri="{BB962C8B-B14F-4D97-AF65-F5344CB8AC3E}">
        <p14:creationId xmlns:p14="http://schemas.microsoft.com/office/powerpoint/2010/main" val="23205831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BF2095-61AE-492C-B535-5C0E1EF24B97}" type="slidenum">
              <a:rPr lang="en-US" smtClean="0"/>
              <a:t>11</a:t>
            </a:fld>
            <a:endParaRPr lang="en-US"/>
          </a:p>
        </p:txBody>
      </p:sp>
    </p:spTree>
    <p:extLst>
      <p:ext uri="{BB962C8B-B14F-4D97-AF65-F5344CB8AC3E}">
        <p14:creationId xmlns:p14="http://schemas.microsoft.com/office/powerpoint/2010/main" val="2951229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Charanya</a:t>
            </a:r>
            <a:endParaRPr lang="en-US"/>
          </a:p>
        </p:txBody>
      </p:sp>
      <p:sp>
        <p:nvSpPr>
          <p:cNvPr id="4" name="Slide Number Placeholder 3"/>
          <p:cNvSpPr>
            <a:spLocks noGrp="1"/>
          </p:cNvSpPr>
          <p:nvPr>
            <p:ph type="sldNum" sz="quarter" idx="5"/>
          </p:nvPr>
        </p:nvSpPr>
        <p:spPr/>
        <p:txBody>
          <a:bodyPr/>
          <a:lstStyle/>
          <a:p>
            <a:fld id="{5CBF2095-61AE-492C-B535-5C0E1EF24B97}" type="slidenum">
              <a:rPr lang="en-US" smtClean="0"/>
              <a:t>20</a:t>
            </a:fld>
            <a:endParaRPr lang="en-US"/>
          </a:p>
        </p:txBody>
      </p:sp>
    </p:spTree>
    <p:extLst>
      <p:ext uri="{BB962C8B-B14F-4D97-AF65-F5344CB8AC3E}">
        <p14:creationId xmlns:p14="http://schemas.microsoft.com/office/powerpoint/2010/main" val="183025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BF2095-61AE-492C-B535-5C0E1EF24B97}" type="slidenum">
              <a:rPr lang="en-US" smtClean="0"/>
              <a:t>21</a:t>
            </a:fld>
            <a:endParaRPr lang="en-US"/>
          </a:p>
        </p:txBody>
      </p:sp>
    </p:spTree>
    <p:extLst>
      <p:ext uri="{BB962C8B-B14F-4D97-AF65-F5344CB8AC3E}">
        <p14:creationId xmlns:p14="http://schemas.microsoft.com/office/powerpoint/2010/main" val="1067404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BF2095-61AE-492C-B535-5C0E1EF24B97}" type="slidenum">
              <a:rPr lang="en-US" smtClean="0"/>
              <a:t>2</a:t>
            </a:fld>
            <a:endParaRPr lang="en-US"/>
          </a:p>
        </p:txBody>
      </p:sp>
    </p:spTree>
    <p:extLst>
      <p:ext uri="{BB962C8B-B14F-4D97-AF65-F5344CB8AC3E}">
        <p14:creationId xmlns:p14="http://schemas.microsoft.com/office/powerpoint/2010/main" val="767136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CBF2095-61AE-492C-B535-5C0E1EF24B97}" type="slidenum">
              <a:rPr lang="en-US" smtClean="0"/>
              <a:t>3</a:t>
            </a:fld>
            <a:endParaRPr lang="en-US"/>
          </a:p>
        </p:txBody>
      </p:sp>
    </p:spTree>
    <p:extLst>
      <p:ext uri="{BB962C8B-B14F-4D97-AF65-F5344CB8AC3E}">
        <p14:creationId xmlns:p14="http://schemas.microsoft.com/office/powerpoint/2010/main" val="724620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BF2095-61AE-492C-B535-5C0E1EF24B97}" type="slidenum">
              <a:rPr lang="en-US" smtClean="0"/>
              <a:t>4</a:t>
            </a:fld>
            <a:endParaRPr lang="en-US"/>
          </a:p>
        </p:txBody>
      </p:sp>
    </p:spTree>
    <p:extLst>
      <p:ext uri="{BB962C8B-B14F-4D97-AF65-F5344CB8AC3E}">
        <p14:creationId xmlns:p14="http://schemas.microsoft.com/office/powerpoint/2010/main" val="4705638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CBF2095-61AE-492C-B535-5C0E1EF24B97}" type="slidenum">
              <a:rPr lang="en-US" smtClean="0"/>
              <a:t>6</a:t>
            </a:fld>
            <a:endParaRPr lang="en-US"/>
          </a:p>
        </p:txBody>
      </p:sp>
    </p:spTree>
    <p:extLst>
      <p:ext uri="{BB962C8B-B14F-4D97-AF65-F5344CB8AC3E}">
        <p14:creationId xmlns:p14="http://schemas.microsoft.com/office/powerpoint/2010/main" val="21052549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BF2095-61AE-492C-B535-5C0E1EF24B97}" type="slidenum">
              <a:rPr lang="en-US" smtClean="0"/>
              <a:t>7</a:t>
            </a:fld>
            <a:endParaRPr lang="en-US"/>
          </a:p>
        </p:txBody>
      </p:sp>
    </p:spTree>
    <p:extLst>
      <p:ext uri="{BB962C8B-B14F-4D97-AF65-F5344CB8AC3E}">
        <p14:creationId xmlns:p14="http://schemas.microsoft.com/office/powerpoint/2010/main" val="35489487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BF2095-61AE-492C-B535-5C0E1EF24B97}" type="slidenum">
              <a:rPr lang="en-US" smtClean="0"/>
              <a:t>8</a:t>
            </a:fld>
            <a:endParaRPr lang="en-US"/>
          </a:p>
        </p:txBody>
      </p:sp>
    </p:spTree>
    <p:extLst>
      <p:ext uri="{BB962C8B-B14F-4D97-AF65-F5344CB8AC3E}">
        <p14:creationId xmlns:p14="http://schemas.microsoft.com/office/powerpoint/2010/main" val="734809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CBF2095-61AE-492C-B535-5C0E1EF24B97}" type="slidenum">
              <a:rPr lang="en-US" smtClean="0"/>
              <a:t>9</a:t>
            </a:fld>
            <a:endParaRPr lang="en-US"/>
          </a:p>
        </p:txBody>
      </p:sp>
    </p:spTree>
    <p:extLst>
      <p:ext uri="{BB962C8B-B14F-4D97-AF65-F5344CB8AC3E}">
        <p14:creationId xmlns:p14="http://schemas.microsoft.com/office/powerpoint/2010/main" val="26210748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Sri</a:t>
            </a:r>
          </a:p>
        </p:txBody>
      </p:sp>
      <p:sp>
        <p:nvSpPr>
          <p:cNvPr id="4" name="Slide Number Placeholder 3"/>
          <p:cNvSpPr>
            <a:spLocks noGrp="1"/>
          </p:cNvSpPr>
          <p:nvPr>
            <p:ph type="sldNum" sz="quarter" idx="5"/>
          </p:nvPr>
        </p:nvSpPr>
        <p:spPr/>
        <p:txBody>
          <a:bodyPr/>
          <a:lstStyle/>
          <a:p>
            <a:fld id="{5CBF2095-61AE-492C-B535-5C0E1EF24B97}" type="slidenum">
              <a:rPr lang="en-US" smtClean="0"/>
              <a:t>10</a:t>
            </a:fld>
            <a:endParaRPr lang="en-US"/>
          </a:p>
        </p:txBody>
      </p:sp>
    </p:spTree>
    <p:extLst>
      <p:ext uri="{BB962C8B-B14F-4D97-AF65-F5344CB8AC3E}">
        <p14:creationId xmlns:p14="http://schemas.microsoft.com/office/powerpoint/2010/main" val="1164388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2.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Master" Target="../slideMasters/slideMaster2.xml"/><Relationship Id="rId5" Type="http://schemas.openxmlformats.org/officeDocument/2006/relationships/image" Target="../media/image5.png"/><Relationship Id="rId4"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Master" Target="../slideMasters/slideMaster2.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AFB89-7172-009F-64BB-87C0BF19D9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9F55FE-70A4-B486-E3E4-03D103C9C9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7847871-54FB-092F-918C-EFEF454E3F97}"/>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5" name="Footer Placeholder 4">
            <a:extLst>
              <a:ext uri="{FF2B5EF4-FFF2-40B4-BE49-F238E27FC236}">
                <a16:creationId xmlns:a16="http://schemas.microsoft.com/office/drawing/2014/main" id="{E6246714-5B64-C213-783F-D4393C83D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E49479-B8D7-9061-E882-56D9DA7BAF45}"/>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34516208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7CAD0-1036-734F-696E-C7C1E2CDE30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BF029DB-745A-0C35-6D14-4B138A0CFE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A73D6F-05C7-C5B8-DF35-B41E316DCC10}"/>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5" name="Footer Placeholder 4">
            <a:extLst>
              <a:ext uri="{FF2B5EF4-FFF2-40B4-BE49-F238E27FC236}">
                <a16:creationId xmlns:a16="http://schemas.microsoft.com/office/drawing/2014/main" id="{7E1AFB5F-5EE3-22B6-7CFF-F91F2F26BE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EF59E0-ACFE-CB31-B23C-9D731A11E3E1}"/>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892373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D6DD7F-36CC-65CB-E444-145D9FF6FB5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EA90E4-A816-F901-09FD-BF210E2388B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5B977E-A103-9C61-31E5-B460A6CD1283}"/>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5" name="Footer Placeholder 4">
            <a:extLst>
              <a:ext uri="{FF2B5EF4-FFF2-40B4-BE49-F238E27FC236}">
                <a16:creationId xmlns:a16="http://schemas.microsoft.com/office/drawing/2014/main" id="{625D558D-BAC5-E35F-9752-6743D3B732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1B0EA9-CC20-BFC9-D7C4-F5A77373525D}"/>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87429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8" name="Picture 27" descr="A picture containing game, holding, table, person&#10;&#10;Description automatically generated">
            <a:extLst>
              <a:ext uri="{FF2B5EF4-FFF2-40B4-BE49-F238E27FC236}">
                <a16:creationId xmlns:a16="http://schemas.microsoft.com/office/drawing/2014/main" id="{C5D04B7C-1121-AF4E-B28A-2377894B663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b="1" i="0">
                <a:solidFill>
                  <a:schemeClr val="bg1"/>
                </a:solidFill>
                <a:latin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i="0">
                <a:solidFill>
                  <a:schemeClr val="bg1"/>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bg1"/>
                </a:solidFill>
                <a:latin typeface="Arial" panose="020B0604020202020204" pitchFamily="34" charset="0"/>
              </a:defRPr>
            </a:lvl1pPr>
            <a:lvl2pPr>
              <a:defRPr b="0" i="0">
                <a:latin typeface="Arial" panose="020B0604020202020204" pitchFamily="34" charset="0"/>
              </a:defRPr>
            </a:lvl2pPr>
          </a:lstStyle>
          <a:p>
            <a:pPr lvl="0"/>
            <a:r>
              <a:rPr lang="en-US"/>
              <a:t>Click to edit Master text styles</a:t>
            </a:r>
          </a:p>
          <a:p>
            <a:pPr lvl="1"/>
            <a:r>
              <a:rPr lang="en-US"/>
              <a:t>Second level</a:t>
            </a:r>
          </a:p>
        </p:txBody>
      </p:sp>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6" name="Picture 15" descr="Logo&#10;&#10;Description automatically generated">
            <a:extLst>
              <a:ext uri="{FF2B5EF4-FFF2-40B4-BE49-F238E27FC236}">
                <a16:creationId xmlns:a16="http://schemas.microsoft.com/office/drawing/2014/main" id="{2D8DBB96-57CC-8742-BEF5-E27706DE288D}"/>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7634389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8" name="Picture 27" descr="A picture containing game, holding, table, person&#10;&#10;Description automatically generated">
            <a:extLst>
              <a:ext uri="{FF2B5EF4-FFF2-40B4-BE49-F238E27FC236}">
                <a16:creationId xmlns:a16="http://schemas.microsoft.com/office/drawing/2014/main" id="{C5D04B7C-1121-AF4E-B28A-2377894B663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b="1" i="0">
                <a:solidFill>
                  <a:schemeClr val="bg1"/>
                </a:solidFill>
                <a:latin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i="0">
                <a:solidFill>
                  <a:schemeClr val="bg1"/>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bg1"/>
                </a:solidFill>
                <a:latin typeface="Arial" panose="020B0604020202020204" pitchFamily="34" charset="0"/>
              </a:defRPr>
            </a:lvl1pPr>
            <a:lvl2pPr>
              <a:defRPr b="0" i="0">
                <a:latin typeface="Arial" panose="020B0604020202020204" pitchFamily="34" charset="0"/>
              </a:defRPr>
            </a:lvl2pPr>
          </a:lstStyle>
          <a:p>
            <a:pPr lvl="0"/>
            <a:r>
              <a:rPr lang="en-US"/>
              <a:t>Click to edit Master text styles</a:t>
            </a:r>
          </a:p>
          <a:p>
            <a:pPr lvl="1"/>
            <a:r>
              <a:rPr lang="en-US"/>
              <a:t>Second level</a:t>
            </a:r>
          </a:p>
        </p:txBody>
      </p:sp>
      <p:pic>
        <p:nvPicPr>
          <p:cNvPr id="14" name="Picture 1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6" name="Picture 15" descr="Logo&#10;&#10;Description automatically generated">
            <a:extLst>
              <a:ext uri="{FF2B5EF4-FFF2-40B4-BE49-F238E27FC236}">
                <a16:creationId xmlns:a16="http://schemas.microsoft.com/office/drawing/2014/main" id="{2D8DBB96-57CC-8742-BEF5-E27706DE288D}"/>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11401110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b="1" i="0">
                <a:solidFill>
                  <a:schemeClr val="bg1"/>
                </a:solidFill>
                <a:latin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i="0">
                <a:solidFill>
                  <a:schemeClr val="bg1"/>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bg1"/>
                </a:solidFill>
                <a:latin typeface="Arial" panose="020B0604020202020204" pitchFamily="34" charset="0"/>
              </a:defRPr>
            </a:lvl1pPr>
            <a:lvl2pPr>
              <a:defRPr b="0" i="0">
                <a:latin typeface="Arial" panose="020B0604020202020204" pitchFamily="34" charset="0"/>
              </a:defRPr>
            </a:lvl2pPr>
          </a:lstStyle>
          <a:p>
            <a:pPr lvl="0"/>
            <a:r>
              <a:rPr lang="en-US"/>
              <a:t>Click to edit Master text styles</a:t>
            </a:r>
          </a:p>
          <a:p>
            <a:pPr lvl="1"/>
            <a:r>
              <a:rPr lang="en-US"/>
              <a:t>Second level</a:t>
            </a:r>
          </a:p>
        </p:txBody>
      </p:sp>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6" name="Picture 15" descr="Logo&#10;&#10;Description automatically generated">
            <a:extLst>
              <a:ext uri="{FF2B5EF4-FFF2-40B4-BE49-F238E27FC236}">
                <a16:creationId xmlns:a16="http://schemas.microsoft.com/office/drawing/2014/main" id="{2D8DBB96-57CC-8742-BEF5-E27706DE288D}"/>
              </a:ext>
            </a:extLst>
          </p:cNvPr>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38448650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Whi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9" name="Picture 28" descr="A picture containing game&#10;&#10;Description automatically generated">
            <a:extLst>
              <a:ext uri="{FF2B5EF4-FFF2-40B4-BE49-F238E27FC236}">
                <a16:creationId xmlns:a16="http://schemas.microsoft.com/office/drawing/2014/main" id="{C69EA131-A6CC-E343-B127-8FD1A443DE4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b="1" i="0">
                <a:solidFill>
                  <a:schemeClr val="tx2"/>
                </a:solidFill>
                <a:latin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i="0">
                <a:solidFill>
                  <a:schemeClr val="tx2"/>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tx2"/>
                </a:solidFill>
                <a:latin typeface="Arial" panose="020B0604020202020204" pitchFamily="34" charset="0"/>
              </a:defRPr>
            </a:lvl1pPr>
            <a:lvl2pPr>
              <a:defRPr b="0" i="0">
                <a:solidFill>
                  <a:schemeClr val="tx2"/>
                </a:solidFill>
                <a:latin typeface="Arial" panose="020B0604020202020204" pitchFamily="34" charset="0"/>
              </a:defRPr>
            </a:lvl2pPr>
          </a:lstStyle>
          <a:p>
            <a:pPr lvl="0"/>
            <a:r>
              <a:rPr lang="en-US"/>
              <a:t>Click to edit Master text styles</a:t>
            </a:r>
          </a:p>
          <a:p>
            <a:pPr lvl="1"/>
            <a:r>
              <a:rPr lang="en-US"/>
              <a:t>Second level</a:t>
            </a:r>
          </a:p>
        </p:txBody>
      </p:sp>
      <p:pic>
        <p:nvPicPr>
          <p:cNvPr id="16" name="Picture 1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789920" y="6400800"/>
            <a:ext cx="923544" cy="176136"/>
          </a:xfrm>
          <a:prstGeom prst="rect">
            <a:avLst/>
          </a:prstGeom>
        </p:spPr>
      </p:pic>
      <p:pic>
        <p:nvPicPr>
          <p:cNvPr id="19" name="Picture 18">
            <a:extLst>
              <a:ext uri="{FF2B5EF4-FFF2-40B4-BE49-F238E27FC236}">
                <a16:creationId xmlns:a16="http://schemas.microsoft.com/office/drawing/2014/main" id="{86184FA1-1953-D941-9B4F-9B98A426E603}"/>
              </a:ext>
            </a:extLst>
          </p:cNvPr>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27591115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Title Slide Photo">
    <p:bg>
      <p:bgPr>
        <a:solidFill>
          <a:srgbClr val="EDEEEF"/>
        </a:solidFill>
        <a:effectLst/>
      </p:bgPr>
    </p:bg>
    <p:spTree>
      <p:nvGrpSpPr>
        <p:cNvPr id="1" name=""/>
        <p:cNvGrpSpPr/>
        <p:nvPr/>
      </p:nvGrpSpPr>
      <p:grpSpPr>
        <a:xfrm>
          <a:off x="0" y="0"/>
          <a:ext cx="0" cy="0"/>
          <a:chOff x="0" y="0"/>
          <a:chExt cx="0" cy="0"/>
        </a:xfrm>
      </p:grpSpPr>
      <p:sp>
        <p:nvSpPr>
          <p:cNvPr id="13" name="Picture Placeholder 12"/>
          <p:cNvSpPr>
            <a:spLocks noGrp="1"/>
          </p:cNvSpPr>
          <p:nvPr>
            <p:ph type="pic" sz="quarter" idx="14"/>
          </p:nvPr>
        </p:nvSpPr>
        <p:spPr>
          <a:xfrm>
            <a:off x="8139634" y="643095"/>
            <a:ext cx="4454013" cy="4548384"/>
          </a:xfrm>
          <a:prstGeom prst="ellipse">
            <a:avLst/>
          </a:prstGeom>
          <a:solidFill>
            <a:schemeClr val="bg1">
              <a:lumMod val="85000"/>
            </a:schemeClr>
          </a:solidFill>
        </p:spPr>
        <p:txBody>
          <a:bodyPr/>
          <a:lstStyle>
            <a:lvl1pPr>
              <a:defRPr b="1" i="0">
                <a:latin typeface="Arial" panose="020B0604020202020204" pitchFamily="34" charset="0"/>
              </a:defRPr>
            </a:lvl1pPr>
          </a:lstStyle>
          <a:p>
            <a:r>
              <a:rPr lang="en-US"/>
              <a:t>Click icon to add picture</a:t>
            </a:r>
          </a:p>
        </p:txBody>
      </p:sp>
      <p:sp>
        <p:nvSpPr>
          <p:cNvPr id="2" name="Title 1"/>
          <p:cNvSpPr>
            <a:spLocks noGrp="1"/>
          </p:cNvSpPr>
          <p:nvPr>
            <p:ph type="ctrTitle"/>
          </p:nvPr>
        </p:nvSpPr>
        <p:spPr>
          <a:xfrm>
            <a:off x="403122" y="731583"/>
            <a:ext cx="7736512" cy="2387600"/>
          </a:xfrm>
        </p:spPr>
        <p:txBody>
          <a:bodyPr lIns="0" tIns="0" rIns="0" bIns="0" anchor="b">
            <a:noAutofit/>
          </a:bodyPr>
          <a:lstStyle>
            <a:lvl1pPr algn="l">
              <a:lnSpc>
                <a:spcPct val="80000"/>
              </a:lnSpc>
              <a:defRPr sz="6400" b="1" i="0">
                <a:solidFill>
                  <a:schemeClr val="tx2"/>
                </a:solidFill>
                <a:latin typeface="Arial" panose="020B0604020202020204" pitchFamily="34" charset="0"/>
              </a:defRPr>
            </a:lvl1pPr>
          </a:lstStyle>
          <a:p>
            <a:r>
              <a:rPr lang="en-US"/>
              <a:t>Click to edit Master title style</a:t>
            </a:r>
          </a:p>
        </p:txBody>
      </p:sp>
      <p:sp>
        <p:nvSpPr>
          <p:cNvPr id="3" name="Subtitle 2"/>
          <p:cNvSpPr>
            <a:spLocks noGrp="1"/>
          </p:cNvSpPr>
          <p:nvPr>
            <p:ph type="subTitle" idx="1"/>
          </p:nvPr>
        </p:nvSpPr>
        <p:spPr>
          <a:xfrm>
            <a:off x="403122" y="3244341"/>
            <a:ext cx="7750278" cy="339517"/>
          </a:xfrm>
        </p:spPr>
        <p:txBody>
          <a:bodyPr lIns="0" tIns="0" rIns="0" bIns="0">
            <a:noAutofit/>
          </a:bodyPr>
          <a:lstStyle>
            <a:lvl1pPr marL="0" indent="0" algn="l">
              <a:buNone/>
              <a:defRPr sz="1800" b="1" i="0">
                <a:solidFill>
                  <a:schemeClr val="tx2"/>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tx2"/>
                </a:solidFill>
                <a:latin typeface="Arial" panose="020B0604020202020204" pitchFamily="34" charset="0"/>
              </a:defRPr>
            </a:lvl1pPr>
            <a:lvl2pPr>
              <a:defRPr>
                <a:solidFill>
                  <a:schemeClr val="tx2"/>
                </a:solidFill>
              </a:defRPr>
            </a:lvl2pPr>
          </a:lstStyle>
          <a:p>
            <a:pPr lvl="0"/>
            <a:r>
              <a:rPr lang="en-US"/>
              <a:t>Click to edit Master text styles</a:t>
            </a:r>
          </a:p>
        </p:txBody>
      </p:sp>
      <p:pic>
        <p:nvPicPr>
          <p:cNvPr id="15" name="Picture 1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789920" y="6400800"/>
            <a:ext cx="923544" cy="176136"/>
          </a:xfrm>
          <a:prstGeom prst="rect">
            <a:avLst/>
          </a:prstGeom>
        </p:spPr>
      </p:pic>
      <p:pic>
        <p:nvPicPr>
          <p:cNvPr id="14" name="Picture 1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31146124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descr="A picture containing meter, clock&#10;&#10;Description automatically generated">
            <a:extLst>
              <a:ext uri="{FF2B5EF4-FFF2-40B4-BE49-F238E27FC236}">
                <a16:creationId xmlns:a16="http://schemas.microsoft.com/office/drawing/2014/main" id="{448C57E6-C381-6349-A77B-6D4E883C5829}"/>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a:xfrm>
            <a:off x="381000" y="1788326"/>
            <a:ext cx="11430000" cy="4173203"/>
          </a:xfrm>
        </p:spPr>
        <p:txBody>
          <a:bodyPr/>
          <a:lstStyle>
            <a:lvl1pPr>
              <a:lnSpc>
                <a:spcPct val="100000"/>
              </a:lnSpc>
              <a:defRPr b="1" i="0">
                <a:solidFill>
                  <a:schemeClr val="accent2"/>
                </a:solidFill>
                <a:latin typeface="Arial" panose="020B0604020202020204" pitchFamily="34" charset="0"/>
              </a:defRPr>
            </a:lvl1pPr>
            <a:lvl2pPr>
              <a:lnSpc>
                <a:spcPct val="100000"/>
              </a:lnSpc>
              <a:defRPr b="0" i="0">
                <a:latin typeface="Arial" panose="020B0604020202020204" pitchFamily="34" charset="0"/>
              </a:defRPr>
            </a:lvl2pPr>
            <a:lvl3pPr>
              <a:lnSpc>
                <a:spcPct val="100000"/>
              </a:lnSpc>
              <a:defRPr b="0" i="0">
                <a:latin typeface="Arial" panose="020B0604020202020204" pitchFamily="34" charset="0"/>
              </a:defRPr>
            </a:lvl3pPr>
            <a:lvl4pPr>
              <a:lnSpc>
                <a:spcPct val="100000"/>
              </a:lnSpc>
              <a:defRPr b="0" i="1">
                <a:latin typeface="Arial" panose="020B0604020202020204" pitchFamily="34" charset="0"/>
              </a:defRPr>
            </a:lvl4pPr>
            <a:lvl5pPr>
              <a:lnSpc>
                <a:spcPct val="100000"/>
              </a:lnSpc>
              <a:defRPr b="0" i="0">
                <a:latin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9393306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No Bullets">
    <p:spTree>
      <p:nvGrpSpPr>
        <p:cNvPr id="1" name=""/>
        <p:cNvGrpSpPr/>
        <p:nvPr/>
      </p:nvGrpSpPr>
      <p:grpSpPr>
        <a:xfrm>
          <a:off x="0" y="0"/>
          <a:ext cx="0" cy="0"/>
          <a:chOff x="0" y="0"/>
          <a:chExt cx="0" cy="0"/>
        </a:xfrm>
      </p:grpSpPr>
      <p:pic>
        <p:nvPicPr>
          <p:cNvPr id="7" name="Picture 6" descr="A picture containing meter, clock&#10;&#10;Description automatically generated">
            <a:extLst>
              <a:ext uri="{FF2B5EF4-FFF2-40B4-BE49-F238E27FC236}">
                <a16:creationId xmlns:a16="http://schemas.microsoft.com/office/drawing/2014/main" id="{CB84C70E-6892-7446-9357-17561BC34FC4}"/>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idx="1"/>
          </p:nvPr>
        </p:nvSpPr>
        <p:spPr>
          <a:xfrm>
            <a:off x="381000" y="1788326"/>
            <a:ext cx="8655424" cy="4173203"/>
          </a:xfrm>
        </p:spPr>
        <p:txBody>
          <a:bodyPr/>
          <a:lstStyle>
            <a:lvl1pPr>
              <a:lnSpc>
                <a:spcPct val="100000"/>
              </a:lnSpc>
              <a:defRPr b="1" i="0">
                <a:solidFill>
                  <a:schemeClr val="accent2"/>
                </a:solidFill>
                <a:latin typeface="Arial" panose="020B0604020202020204" pitchFamily="34" charset="0"/>
              </a:defRPr>
            </a:lvl1pPr>
            <a:lvl2pPr marL="0" indent="0">
              <a:lnSpc>
                <a:spcPct val="100000"/>
              </a:lnSpc>
              <a:spcBef>
                <a:spcPts val="1200"/>
              </a:spcBef>
              <a:buNone/>
              <a:defRPr sz="1600" b="1" i="0">
                <a:solidFill>
                  <a:schemeClr val="tx2"/>
                </a:solidFill>
                <a:latin typeface="Arial" panose="020B0604020202020204" pitchFamily="34" charset="0"/>
              </a:defRPr>
            </a:lvl2pPr>
            <a:lvl3pPr marL="457200" indent="0">
              <a:lnSpc>
                <a:spcPct val="100000"/>
              </a:lnSpc>
              <a:buNone/>
              <a:defRPr b="0" i="0">
                <a:latin typeface="Arial" panose="020B0604020202020204" pitchFamily="34" charset="0"/>
              </a:defRPr>
            </a:lvl3pPr>
            <a:lvl4pPr marL="914400" indent="0">
              <a:lnSpc>
                <a:spcPct val="100000"/>
              </a:lnSpc>
              <a:buNone/>
              <a:defRPr b="0" i="1">
                <a:latin typeface="Arial" panose="020B0604020202020204" pitchFamily="34" charset="0"/>
              </a:defRPr>
            </a:lvl4pPr>
            <a:lvl5pPr marL="1371600" indent="0">
              <a:lnSpc>
                <a:spcPct val="100000"/>
              </a:lnSpc>
              <a:buNone/>
              <a:defRPr b="0" i="0">
                <a:latin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42390166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8" name="Picture 7" descr="A close up of a device&#10;&#10;Description automatically generated">
            <a:extLst>
              <a:ext uri="{FF2B5EF4-FFF2-40B4-BE49-F238E27FC236}">
                <a16:creationId xmlns:a16="http://schemas.microsoft.com/office/drawing/2014/main" id="{BD6484DF-8473-784A-9E03-1B89F1300818}"/>
              </a:ext>
            </a:extLst>
          </p:cNvPr>
          <p:cNvPicPr>
            <a:picLocks noChangeAspect="1"/>
          </p:cNvPicPr>
          <p:nvPr userDrawn="1"/>
        </p:nvPicPr>
        <p:blipFill>
          <a:blip r:embed="rId3" cstate="hqprint">
            <a:extLst>
              <a:ext uri="{28A0092B-C50C-407E-A947-70E740481C1C}">
                <a14:useLocalDpi xmlns:a14="http://schemas.microsoft.com/office/drawing/2010/main" val="0"/>
              </a:ext>
            </a:extLst>
          </a:blip>
          <a:stretch>
            <a:fillRect/>
          </a:stretch>
        </p:blipFill>
        <p:spPr>
          <a:xfrm>
            <a:off x="-589993" y="-304800"/>
            <a:ext cx="13275733" cy="7467600"/>
          </a:xfrm>
          <a:prstGeom prst="rect">
            <a:avLst/>
          </a:prstGeom>
        </p:spPr>
      </p:pic>
      <p:sp>
        <p:nvSpPr>
          <p:cNvPr id="2" name="Title 1"/>
          <p:cNvSpPr>
            <a:spLocks noGrp="1"/>
          </p:cNvSpPr>
          <p:nvPr>
            <p:ph type="title"/>
          </p:nvPr>
        </p:nvSpPr>
        <p:spPr>
          <a:xfrm>
            <a:off x="3985256" y="1412131"/>
            <a:ext cx="4156364" cy="2954655"/>
          </a:xfrm>
        </p:spPr>
        <p:txBody>
          <a:bodyPr anchor="ctr" anchorCtr="0"/>
          <a:lstStyle>
            <a:lvl1pPr algn="ctr">
              <a:lnSpc>
                <a:spcPct val="75000"/>
              </a:lnSpc>
              <a:defRPr sz="6400" b="1" i="0">
                <a:solidFill>
                  <a:schemeClr val="bg1"/>
                </a:solidFill>
                <a:latin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4493252" y="4507343"/>
            <a:ext cx="3297383" cy="795334"/>
          </a:xfrm>
        </p:spPr>
        <p:txBody>
          <a:bodyPr/>
          <a:lstStyle>
            <a:lvl1pPr marL="0" indent="0" algn="ctr">
              <a:buNone/>
              <a:defRPr sz="1800" b="1" i="0">
                <a:solidFill>
                  <a:schemeClr val="bg1"/>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094454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F40EB-BEE5-7453-7197-8580F5DC65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8F5AFC-D034-E418-3435-8F01CD41B8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245CA0-B61D-EF9F-1A23-BFD5F5A2D536}"/>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5" name="Footer Placeholder 4">
            <a:extLst>
              <a:ext uri="{FF2B5EF4-FFF2-40B4-BE49-F238E27FC236}">
                <a16:creationId xmlns:a16="http://schemas.microsoft.com/office/drawing/2014/main" id="{37DA5DF3-C54B-DCD0-82DD-AADC9D428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FA8B50-4F72-2634-5ED0-440530D54499}"/>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12509851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Section Header Image">
    <p:bg>
      <p:bgPr>
        <a:solidFill>
          <a:srgbClr val="EDEEEF"/>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13"/>
          </p:nvPr>
        </p:nvSpPr>
        <p:spPr>
          <a:xfrm>
            <a:off x="0" y="0"/>
            <a:ext cx="12192000" cy="6858000"/>
          </a:xfrm>
        </p:spPr>
        <p:txBody>
          <a:bodyPr/>
          <a:lstStyle/>
          <a:p>
            <a:r>
              <a:rPr lang="en-US"/>
              <a:t>Click icon to add picture</a:t>
            </a:r>
          </a:p>
        </p:txBody>
      </p:sp>
      <p:sp>
        <p:nvSpPr>
          <p:cNvPr id="4" name="Date Placeholder 3"/>
          <p:cNvSpPr>
            <a:spLocks noGrp="1"/>
          </p:cNvSpPr>
          <p:nvPr>
            <p:ph type="dt" sz="half" idx="10"/>
          </p:nvPr>
        </p:nvSpPr>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a:p>
        </p:txBody>
      </p:sp>
      <p:pic>
        <p:nvPicPr>
          <p:cNvPr id="18" name="Picture 1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sp>
        <p:nvSpPr>
          <p:cNvPr id="7" name="Text Placeholder 6"/>
          <p:cNvSpPr>
            <a:spLocks noGrp="1" noChangeAspect="1"/>
          </p:cNvSpPr>
          <p:nvPr>
            <p:ph type="body" sz="quarter" idx="14"/>
          </p:nvPr>
        </p:nvSpPr>
        <p:spPr>
          <a:xfrm>
            <a:off x="2286000" y="914400"/>
            <a:ext cx="3108960" cy="3108960"/>
          </a:xfrm>
          <a:prstGeom prst="ellipse">
            <a:avLst/>
          </a:prstGeom>
          <a:solidFill>
            <a:schemeClr val="bg1"/>
          </a:solidFill>
        </p:spPr>
        <p:txBody>
          <a:bodyPr anchor="ctr" anchorCtr="0"/>
          <a:lstStyle>
            <a:lvl1pPr algn="ctr">
              <a:spcBef>
                <a:spcPts val="900"/>
              </a:spcBef>
              <a:defRPr sz="1800" b="1" i="0">
                <a:latin typeface="Arial" panose="020B0604020202020204" pitchFamily="34" charset="0"/>
              </a:defRPr>
            </a:lvl1pPr>
            <a:lvl2pPr marL="0" indent="0">
              <a:buNone/>
              <a:defRPr/>
            </a:lvl2pPr>
          </a:lstStyle>
          <a:p>
            <a:pPr lvl="0"/>
            <a:r>
              <a:rPr lang="en-US"/>
              <a:t>Click to edit Master text styles</a:t>
            </a:r>
          </a:p>
        </p:txBody>
      </p:sp>
      <p:sp>
        <p:nvSpPr>
          <p:cNvPr id="11" name="Text Placeholder 6"/>
          <p:cNvSpPr>
            <a:spLocks noGrp="1" noChangeAspect="1"/>
          </p:cNvSpPr>
          <p:nvPr>
            <p:ph type="body" sz="quarter" idx="15"/>
          </p:nvPr>
        </p:nvSpPr>
        <p:spPr>
          <a:xfrm>
            <a:off x="-3520440" y="821933"/>
            <a:ext cx="3108960" cy="3108960"/>
          </a:xfrm>
          <a:prstGeom prst="ellipse">
            <a:avLst/>
          </a:prstGeom>
          <a:solidFill>
            <a:schemeClr val="bg1"/>
          </a:solidFill>
        </p:spPr>
        <p:txBody>
          <a:bodyPr anchor="ctr" anchorCtr="0"/>
          <a:lstStyle>
            <a:lvl1pPr algn="ctr">
              <a:spcBef>
                <a:spcPts val="900"/>
              </a:spcBef>
              <a:defRPr sz="1800" baseline="0"/>
            </a:lvl1pPr>
            <a:lvl2pPr marL="168275" indent="-168275" algn="ctr">
              <a:spcBef>
                <a:spcPts val="900"/>
              </a:spcBef>
              <a:buFont typeface="Arial" panose="020B0604020202020204" pitchFamily="34" charset="0"/>
              <a:buChar char="•"/>
              <a:defRPr sz="1600"/>
            </a:lvl2pPr>
          </a:lstStyle>
          <a:p>
            <a:pPr lvl="0"/>
            <a:r>
              <a:rPr lang="en-US"/>
              <a:t>Click to edit Master text styles</a:t>
            </a:r>
          </a:p>
          <a:p>
            <a:pPr lvl="1"/>
            <a:r>
              <a:rPr lang="en-US"/>
              <a:t>Second level</a:t>
            </a:r>
          </a:p>
        </p:txBody>
      </p:sp>
      <p:pic>
        <p:nvPicPr>
          <p:cNvPr id="10" name="Picture 9"/>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17257229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secHead"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9" descr="Shape, arrow&#10;&#10;Description automatically generated">
            <a:extLst>
              <a:ext uri="{FF2B5EF4-FFF2-40B4-BE49-F238E27FC236}">
                <a16:creationId xmlns:a16="http://schemas.microsoft.com/office/drawing/2014/main" id="{2278D793-58D8-FD45-B993-87F43D448AF0}"/>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448676" y="2020046"/>
            <a:ext cx="8190227" cy="498598"/>
          </a:xfrm>
        </p:spPr>
        <p:txBody>
          <a:bodyPr anchor="t" anchorCtr="0"/>
          <a:lstStyle>
            <a:lvl1pPr>
              <a:defRPr sz="3600" b="1" i="0">
                <a:solidFill>
                  <a:schemeClr val="bg1"/>
                </a:solidFill>
                <a:latin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448676" y="1228188"/>
            <a:ext cx="8190227" cy="243794"/>
          </a:xfrm>
        </p:spPr>
        <p:txBody>
          <a:bodyPr anchor="b" anchorCtr="0"/>
          <a:lstStyle>
            <a:lvl1pPr marL="0" indent="0">
              <a:buNone/>
              <a:defRPr sz="1800" b="1" i="0">
                <a:solidFill>
                  <a:schemeClr val="bg1"/>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a:p>
        </p:txBody>
      </p:sp>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1" name="Picture 10" descr="Logo&#10;&#10;Description automatically generated">
            <a:extLst>
              <a:ext uri="{FF2B5EF4-FFF2-40B4-BE49-F238E27FC236}">
                <a16:creationId xmlns:a16="http://schemas.microsoft.com/office/drawing/2014/main" id="{08A3F1B6-E465-0442-B16C-69CBB50A445A}"/>
              </a:ext>
            </a:extLst>
          </p:cNvPr>
          <p:cNvPicPr>
            <a:picLocks noChangeAspect="1"/>
          </p:cNvPicPr>
          <p:nvPr userDrawn="1"/>
        </p:nvPicPr>
        <p:blipFill>
          <a:blip r:embed="rId5"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178842208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secHead" preserve="1">
  <p:cSld name="1_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676" y="2020046"/>
            <a:ext cx="8190227" cy="498598"/>
          </a:xfrm>
        </p:spPr>
        <p:txBody>
          <a:bodyPr anchor="t" anchorCtr="0"/>
          <a:lstStyle>
            <a:lvl1pPr>
              <a:defRPr sz="3600" b="1" i="0">
                <a:solidFill>
                  <a:schemeClr val="bg1"/>
                </a:solidFill>
                <a:latin typeface="Arial" panose="020B0604020202020204" pitchFamily="34" charset="0"/>
              </a:defRPr>
            </a:lvl1pPr>
          </a:lstStyle>
          <a:p>
            <a:r>
              <a:rPr lang="en-US"/>
              <a:t>Click to edit Master title style</a:t>
            </a:r>
          </a:p>
        </p:txBody>
      </p:sp>
      <p:sp>
        <p:nvSpPr>
          <p:cNvPr id="3" name="Text Placeholder 2"/>
          <p:cNvSpPr>
            <a:spLocks noGrp="1"/>
          </p:cNvSpPr>
          <p:nvPr>
            <p:ph type="body" idx="1"/>
          </p:nvPr>
        </p:nvSpPr>
        <p:spPr>
          <a:xfrm>
            <a:off x="448676" y="1228188"/>
            <a:ext cx="8190227" cy="243794"/>
          </a:xfrm>
        </p:spPr>
        <p:txBody>
          <a:bodyPr anchor="b" anchorCtr="0"/>
          <a:lstStyle>
            <a:lvl1pPr marL="0" indent="0">
              <a:buNone/>
              <a:defRPr sz="1800" b="1" i="0">
                <a:solidFill>
                  <a:schemeClr val="bg1"/>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A89700-DFB1-4A18-8D37-93514F14DE8F}" type="datetimeFigureOut">
              <a:rPr lang="en-US" smtClean="0"/>
              <a:t>11/27/23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invGray">
          <a:xfrm>
            <a:off x="10790000" y="6397249"/>
            <a:ext cx="924976" cy="176844"/>
          </a:xfrm>
          <a:prstGeom prst="rect">
            <a:avLst/>
          </a:prstGeom>
        </p:spPr>
      </p:pic>
      <p:pic>
        <p:nvPicPr>
          <p:cNvPr id="10" name="Picture 9" descr="Logo&#10;&#10;Description automatically generated">
            <a:extLst>
              <a:ext uri="{FF2B5EF4-FFF2-40B4-BE49-F238E27FC236}">
                <a16:creationId xmlns:a16="http://schemas.microsoft.com/office/drawing/2014/main" id="{5AB7469C-EFB5-6643-B7FD-0BB44AE89722}"/>
              </a:ext>
            </a:extLst>
          </p:cNvPr>
          <p:cNvPicPr>
            <a:picLocks noChangeAspect="1"/>
          </p:cNvPicPr>
          <p:nvPr userDrawn="1"/>
        </p:nvPicPr>
        <p:blipFill>
          <a:blip r:embed="rId4" cstate="hqprint">
            <a:extLst>
              <a:ext uri="{28A0092B-C50C-407E-A947-70E740481C1C}">
                <a14:useLocalDpi xmlns:a14="http://schemas.microsoft.com/office/drawing/2010/main" val="0"/>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30228269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1" name="Picture 10" descr="Icon&#10;&#10;Description automatically generated">
            <a:extLst>
              <a:ext uri="{FF2B5EF4-FFF2-40B4-BE49-F238E27FC236}">
                <a16:creationId xmlns:a16="http://schemas.microsoft.com/office/drawing/2014/main" id="{4095C5B2-F45D-4E4C-A575-8D0D0D584B87}"/>
              </a:ext>
            </a:extLst>
          </p:cNvPr>
          <p:cNvPicPr>
            <a:picLocks noChangeAspect="1"/>
          </p:cNvPicPr>
          <p:nvPr userDrawn="1"/>
        </p:nvPicPr>
        <p:blipFill>
          <a:blip r:embed="rId2" cstate="hqprint">
            <a:extLst>
              <a:ext uri="{28A0092B-C50C-407E-A947-70E740481C1C}">
                <a14:useLocalDpi xmlns:a14="http://schemas.microsoft.com/office/drawing/2010/main" val="0"/>
              </a:ext>
            </a:extLst>
          </a:blip>
          <a:stretch>
            <a:fillRect/>
          </a:stretch>
        </p:blipFill>
        <p:spPr>
          <a:xfrm>
            <a:off x="8969188" y="-629586"/>
            <a:ext cx="3621741" cy="3621741"/>
          </a:xfrm>
          <a:prstGeom prst="rect">
            <a:avLst/>
          </a:prstGeom>
        </p:spPr>
      </p:pic>
      <p:sp>
        <p:nvSpPr>
          <p:cNvPr id="2" name="Title 1"/>
          <p:cNvSpPr>
            <a:spLocks noGrp="1"/>
          </p:cNvSpPr>
          <p:nvPr>
            <p:ph type="title"/>
          </p:nvPr>
        </p:nvSpPr>
        <p:spPr>
          <a:xfrm>
            <a:off x="381000" y="859536"/>
            <a:ext cx="11430000" cy="498598"/>
          </a:xfrm>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sz="half" idx="1"/>
          </p:nvPr>
        </p:nvSpPr>
        <p:spPr>
          <a:xfrm>
            <a:off x="380999" y="1798730"/>
            <a:ext cx="5428129" cy="4144870"/>
          </a:xfrm>
        </p:spPr>
        <p:txBody>
          <a:bodyPr/>
          <a:lstStyle>
            <a:lvl1pPr>
              <a:defRPr b="1" i="0">
                <a:solidFill>
                  <a:schemeClr val="accent2"/>
                </a:solidFill>
                <a:latin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1">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82871" y="1798730"/>
            <a:ext cx="5428129" cy="4144870"/>
          </a:xfrm>
        </p:spPr>
        <p:txBody>
          <a:bodyPr/>
          <a:lstStyle>
            <a:lvl1pPr>
              <a:defRPr b="1" i="0">
                <a:solidFill>
                  <a:schemeClr val="accent2"/>
                </a:solidFill>
                <a:latin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1">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EA89700-DFB1-4A18-8D37-93514F14DE8F}" type="datetimeFigureOut">
              <a:rPr lang="en-US" smtClean="0"/>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494766008"/>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xt and Circular Photo">
    <p:spTree>
      <p:nvGrpSpPr>
        <p:cNvPr id="1" name=""/>
        <p:cNvGrpSpPr/>
        <p:nvPr/>
      </p:nvGrpSpPr>
      <p:grpSpPr>
        <a:xfrm>
          <a:off x="0" y="0"/>
          <a:ext cx="0" cy="0"/>
          <a:chOff x="0" y="0"/>
          <a:chExt cx="0" cy="0"/>
        </a:xfrm>
      </p:grpSpPr>
      <p:sp>
        <p:nvSpPr>
          <p:cNvPr id="2" name="Title 1"/>
          <p:cNvSpPr>
            <a:spLocks noGrp="1"/>
          </p:cNvSpPr>
          <p:nvPr>
            <p:ph type="title"/>
          </p:nvPr>
        </p:nvSpPr>
        <p:spPr>
          <a:xfrm>
            <a:off x="381000" y="859536"/>
            <a:ext cx="11430000" cy="498598"/>
          </a:xfrm>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sz="half" idx="1"/>
          </p:nvPr>
        </p:nvSpPr>
        <p:spPr>
          <a:xfrm>
            <a:off x="380999" y="1798730"/>
            <a:ext cx="5428129" cy="4144870"/>
          </a:xfrm>
        </p:spPr>
        <p:txBody>
          <a:bodyPr/>
          <a:lstStyle>
            <a:lvl1pPr marL="0" indent="0">
              <a:spcBef>
                <a:spcPts val="1200"/>
              </a:spcBef>
              <a:spcAft>
                <a:spcPts val="3000"/>
              </a:spcAft>
              <a:buNone/>
              <a:defRPr b="1" i="0">
                <a:solidFill>
                  <a:schemeClr val="tx2"/>
                </a:solidFill>
                <a:latin typeface="Arial" panose="020B0604020202020204" pitchFamily="34" charset="0"/>
              </a:defRPr>
            </a:lvl1pPr>
            <a:lvl2pPr marL="233363" indent="-233363">
              <a:spcBef>
                <a:spcPts val="2400"/>
              </a:spcBef>
              <a:buFont typeface="Arial" panose="020B0604020202020204" pitchFamily="34" charset="0"/>
              <a:buChar char="•"/>
              <a:defRPr sz="2000" b="0" i="0">
                <a:latin typeface="Arial" panose="020B0604020202020204" pitchFamily="34" charset="0"/>
                <a:cs typeface="Arial" panose="020B0604020202020204" pitchFamily="34" charset="0"/>
              </a:defRPr>
            </a:lvl2pPr>
            <a:lvl3pPr marL="690563" indent="-233363">
              <a:spcBef>
                <a:spcPts val="1800"/>
              </a:spcBef>
              <a:buFont typeface="Palatino" pitchFamily="2" charset="0"/>
              <a:buChar char="–"/>
              <a:defRPr b="0" i="0">
                <a:latin typeface="Arial" panose="020B0604020202020204" pitchFamily="34" charset="0"/>
                <a:cs typeface="Arial" panose="020B0604020202020204" pitchFamily="34" charset="0"/>
              </a:defRPr>
            </a:lvl3pPr>
            <a:lvl4pPr marL="1147763" indent="-233363">
              <a:spcBef>
                <a:spcPts val="1800"/>
              </a:spcBef>
              <a:buFont typeface="Arial" panose="020B0604020202020204" pitchFamily="34" charset="0"/>
              <a:buChar char="•"/>
              <a:defRPr sz="1400" b="0" i="1">
                <a:latin typeface="Arial" panose="020B0604020202020204" pitchFamily="34" charset="0"/>
                <a:cs typeface="Arial" panose="020B0604020202020204" pitchFamily="34" charset="0"/>
              </a:defRPr>
            </a:lvl4pPr>
            <a:lvl5pPr marL="1604963" indent="-233363">
              <a:spcBef>
                <a:spcPts val="1800"/>
              </a:spcBef>
              <a:buFont typeface="Palatino" pitchFamily="2" charset="0"/>
              <a:buChar char="–"/>
              <a:defRPr b="0" i="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EA89700-DFB1-4A18-8D37-93514F14DE8F}" type="datetimeFigureOut">
              <a:rPr lang="en-US" smtClean="0"/>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
        <p:nvSpPr>
          <p:cNvPr id="10" name="Picture Placeholder 12"/>
          <p:cNvSpPr>
            <a:spLocks noGrp="1"/>
          </p:cNvSpPr>
          <p:nvPr>
            <p:ph type="pic" sz="quarter" idx="14"/>
          </p:nvPr>
        </p:nvSpPr>
        <p:spPr>
          <a:xfrm>
            <a:off x="7621429" y="1928470"/>
            <a:ext cx="3423087" cy="3495615"/>
          </a:xfrm>
          <a:prstGeom prst="rect">
            <a:avLst/>
          </a:prstGeom>
          <a:solidFill>
            <a:schemeClr val="bg1">
              <a:lumMod val="85000"/>
            </a:schemeClr>
          </a:solidFill>
        </p:spPr>
        <p:txBody>
          <a:bodyPr/>
          <a:lstStyle>
            <a:lvl1pPr>
              <a:defRPr b="1" i="0">
                <a:latin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136712267"/>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quare Photo and Text">
    <p:spTree>
      <p:nvGrpSpPr>
        <p:cNvPr id="1" name=""/>
        <p:cNvGrpSpPr/>
        <p:nvPr/>
      </p:nvGrpSpPr>
      <p:grpSpPr>
        <a:xfrm>
          <a:off x="0" y="0"/>
          <a:ext cx="0" cy="0"/>
          <a:chOff x="0" y="0"/>
          <a:chExt cx="0" cy="0"/>
        </a:xfrm>
      </p:grpSpPr>
      <p:sp>
        <p:nvSpPr>
          <p:cNvPr id="2" name="Title 1"/>
          <p:cNvSpPr>
            <a:spLocks noGrp="1"/>
          </p:cNvSpPr>
          <p:nvPr>
            <p:ph type="title"/>
          </p:nvPr>
        </p:nvSpPr>
        <p:spPr>
          <a:xfrm>
            <a:off x="381000" y="859536"/>
            <a:ext cx="11430000" cy="498598"/>
          </a:xfrm>
        </p:spPr>
        <p:txBody>
          <a:bodyPr/>
          <a:lstStyle>
            <a:lvl1pPr>
              <a:defRPr b="1" i="0">
                <a:latin typeface="Arial" panose="020B0604020202020204" pitchFamily="34" charset="0"/>
              </a:defRPr>
            </a:lvl1pPr>
          </a:lstStyle>
          <a:p>
            <a:r>
              <a:rPr lang="en-US"/>
              <a:t>Click to edit Master title style</a:t>
            </a:r>
          </a:p>
        </p:txBody>
      </p:sp>
      <p:sp>
        <p:nvSpPr>
          <p:cNvPr id="3" name="Content Placeholder 2"/>
          <p:cNvSpPr>
            <a:spLocks noGrp="1"/>
          </p:cNvSpPr>
          <p:nvPr>
            <p:ph sz="half" idx="1"/>
          </p:nvPr>
        </p:nvSpPr>
        <p:spPr>
          <a:xfrm>
            <a:off x="6956424" y="2179479"/>
            <a:ext cx="4191001" cy="3411631"/>
          </a:xfrm>
        </p:spPr>
        <p:txBody>
          <a:bodyPr/>
          <a:lstStyle>
            <a:lvl1pPr marL="0" indent="0">
              <a:spcBef>
                <a:spcPts val="1800"/>
              </a:spcBef>
              <a:spcAft>
                <a:spcPts val="0"/>
              </a:spcAft>
              <a:buNone/>
              <a:defRPr sz="1800" b="1" i="0">
                <a:solidFill>
                  <a:schemeClr val="accent2"/>
                </a:solidFill>
                <a:latin typeface="Arial" panose="020B0604020202020204" pitchFamily="34" charset="0"/>
              </a:defRPr>
            </a:lvl1pPr>
            <a:lvl2pPr marL="0" indent="0">
              <a:spcBef>
                <a:spcPts val="1800"/>
              </a:spcBef>
              <a:buFont typeface="Arial" panose="020B0604020202020204" pitchFamily="34" charset="0"/>
              <a:buNone/>
              <a:defRPr sz="1800" b="0" i="0">
                <a:latin typeface="Arial" panose="020B0604020202020204" pitchFamily="34" charset="0"/>
                <a:cs typeface="Arial" panose="020B0604020202020204" pitchFamily="34" charset="0"/>
              </a:defRPr>
            </a:lvl2pPr>
            <a:lvl3pPr marL="690563" indent="-233363">
              <a:spcBef>
                <a:spcPts val="1800"/>
              </a:spcBef>
              <a:buFont typeface="Palatino" pitchFamily="2" charset="0"/>
              <a:buChar char="–"/>
              <a:defRPr b="0" i="0">
                <a:latin typeface="Arial" panose="020B0604020202020204" pitchFamily="34" charset="0"/>
                <a:cs typeface="Arial" panose="020B0604020202020204" pitchFamily="34" charset="0"/>
              </a:defRPr>
            </a:lvl3pPr>
            <a:lvl4pPr marL="1147763" indent="-233363">
              <a:spcBef>
                <a:spcPts val="1800"/>
              </a:spcBef>
              <a:buFont typeface="Arial" panose="020B0604020202020204" pitchFamily="34" charset="0"/>
              <a:buChar char="•"/>
              <a:defRPr sz="1400" b="0" i="1">
                <a:latin typeface="Arial" panose="020B0604020202020204" pitchFamily="34" charset="0"/>
                <a:cs typeface="Arial" panose="020B0604020202020204" pitchFamily="34" charset="0"/>
              </a:defRPr>
            </a:lvl4pPr>
            <a:lvl5pPr marL="1604963" indent="-233363">
              <a:spcBef>
                <a:spcPts val="1800"/>
              </a:spcBef>
              <a:buFont typeface="Palatino" pitchFamily="2" charset="0"/>
              <a:buChar char="–"/>
              <a:defRPr b="0" i="0">
                <a:latin typeface="Arial" panose="020B0604020202020204" pitchFamily="34" charset="0"/>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EA89700-DFB1-4A18-8D37-93514F14DE8F}" type="datetimeFigureOut">
              <a:rPr lang="en-US" smtClean="0"/>
              <a:t>11/27/23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
        <p:nvSpPr>
          <p:cNvPr id="10" name="Picture Placeholder 12"/>
          <p:cNvSpPr>
            <a:spLocks noGrp="1"/>
          </p:cNvSpPr>
          <p:nvPr>
            <p:ph type="pic" sz="quarter" idx="14"/>
          </p:nvPr>
        </p:nvSpPr>
        <p:spPr>
          <a:xfrm>
            <a:off x="1849328" y="2060164"/>
            <a:ext cx="4064780" cy="3530946"/>
          </a:xfrm>
          <a:prstGeom prst="rect">
            <a:avLst/>
          </a:prstGeom>
          <a:solidFill>
            <a:schemeClr val="bg1">
              <a:lumMod val="85000"/>
            </a:schemeClr>
          </a:solidFill>
        </p:spPr>
        <p:txBody>
          <a:bodyPr/>
          <a:lstStyle>
            <a:lvl1pPr>
              <a:defRPr b="1" i="0">
                <a:latin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1219485211"/>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latin typeface="Arial" panose="020B0604020202020204" pitchFamily="34" charset="0"/>
              </a:defRPr>
            </a:lvl1pPr>
          </a:lstStyle>
          <a:p>
            <a:r>
              <a:rPr lang="en-US"/>
              <a:t>Click to edit Master title style</a:t>
            </a:r>
          </a:p>
        </p:txBody>
      </p:sp>
      <p:sp>
        <p:nvSpPr>
          <p:cNvPr id="3" name="Date Placeholder 2"/>
          <p:cNvSpPr>
            <a:spLocks noGrp="1"/>
          </p:cNvSpPr>
          <p:nvPr>
            <p:ph type="dt" sz="half" idx="10"/>
          </p:nvPr>
        </p:nvSpPr>
        <p:spPr/>
        <p:txBody>
          <a:bodyPr/>
          <a:lstStyle/>
          <a:p>
            <a:fld id="{5EA89700-DFB1-4A18-8D37-93514F14DE8F}" type="datetimeFigureOut">
              <a:rPr lang="en-US" smtClean="0"/>
              <a:t>11/27/23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42637013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A89700-DFB1-4A18-8D37-93514F14DE8F}" type="datetimeFigureOut">
              <a:rPr lang="en-US" smtClean="0"/>
              <a:t>11/27/23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262562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91892-7355-D7CA-8E48-F263DC10062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44B164D-22C2-4CA6-BD7A-DD2A6E4C764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E8E47-BFC4-A647-0032-41ED14E94F0D}"/>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5" name="Footer Placeholder 4">
            <a:extLst>
              <a:ext uri="{FF2B5EF4-FFF2-40B4-BE49-F238E27FC236}">
                <a16:creationId xmlns:a16="http://schemas.microsoft.com/office/drawing/2014/main" id="{9F97A906-EBD8-CFBD-6E89-238C7C3A16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B20734-3F87-6A5D-7130-001A641ECE8A}"/>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519996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2329F4-48A6-5291-01E7-29DDD40A9D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5F0DD6-579C-3CE7-A2BD-4C2E07C198F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1C8201-CE79-C94C-81F9-323FB6946AD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E8B322-EA7A-3185-0993-9B0C9F2309AA}"/>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6" name="Footer Placeholder 5">
            <a:extLst>
              <a:ext uri="{FF2B5EF4-FFF2-40B4-BE49-F238E27FC236}">
                <a16:creationId xmlns:a16="http://schemas.microsoft.com/office/drawing/2014/main" id="{F0AEC202-FC24-EFE2-AE26-3B6DC7A96B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B6BA98-834F-7A67-DB05-789635F46DE2}"/>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2275700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A070B-83A6-87EC-5540-F8F4DA56912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D04AFFE-104F-261B-830E-F9DFA891F7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6BAF2A-D927-665C-ED07-2F95BDA2DB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8BA93C-B4A1-3A64-BD7A-D50A995518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28407D-93EC-E875-DA57-165AF04148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244FFB9-000A-5A9E-005D-5BE5E3F09732}"/>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8" name="Footer Placeholder 7">
            <a:extLst>
              <a:ext uri="{FF2B5EF4-FFF2-40B4-BE49-F238E27FC236}">
                <a16:creationId xmlns:a16="http://schemas.microsoft.com/office/drawing/2014/main" id="{18955445-9925-D85F-DF36-9AA238BC50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0D05DEB-03A2-F8ED-9ED9-16A2AE1BC924}"/>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24775762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E0FA1-45B3-A2A7-89B8-E99DAC2C40D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8F5967-6946-95BA-4D35-F1244E2F43D8}"/>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4" name="Footer Placeholder 3">
            <a:extLst>
              <a:ext uri="{FF2B5EF4-FFF2-40B4-BE49-F238E27FC236}">
                <a16:creationId xmlns:a16="http://schemas.microsoft.com/office/drawing/2014/main" id="{5B1EDDD7-BBE4-081F-B6D7-5302533A74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E24A451-F141-6C30-1B67-C2B9D5131F2B}"/>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1708471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EEEE236-2D07-5494-BFD4-8A7D04253B92}"/>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3" name="Footer Placeholder 2">
            <a:extLst>
              <a:ext uri="{FF2B5EF4-FFF2-40B4-BE49-F238E27FC236}">
                <a16:creationId xmlns:a16="http://schemas.microsoft.com/office/drawing/2014/main" id="{B100097C-4D12-16F0-70FC-0A4338A3E6F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E98642-2910-FE64-8AB8-B076FFA2E1C1}"/>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1668641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95A4A-2C7E-C28C-B44C-E28AE26920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89FC8A-01E9-1AB7-688C-993D0B52F4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E9EA301-0DE9-8B1F-6967-1DFE4C58BC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1FE40A-02C0-7A30-3DDE-CE020C6B9711}"/>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6" name="Footer Placeholder 5">
            <a:extLst>
              <a:ext uri="{FF2B5EF4-FFF2-40B4-BE49-F238E27FC236}">
                <a16:creationId xmlns:a16="http://schemas.microsoft.com/office/drawing/2014/main" id="{A54B3DC2-BB29-7590-C6F0-3CC59782E7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9F4862-270E-E5D8-B1F2-2DBD22F7DC86}"/>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1054920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0C858-9925-A988-89DB-F89317F119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23508D5-0DE7-3281-BB57-62A0E6CCA0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F28941-F8BB-8903-5FE2-274806F721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5C1F85-DF0A-0B1B-9CFB-99D32185E333}"/>
              </a:ext>
            </a:extLst>
          </p:cNvPr>
          <p:cNvSpPr>
            <a:spLocks noGrp="1"/>
          </p:cNvSpPr>
          <p:nvPr>
            <p:ph type="dt" sz="half" idx="10"/>
          </p:nvPr>
        </p:nvSpPr>
        <p:spPr/>
        <p:txBody>
          <a:bodyPr/>
          <a:lstStyle/>
          <a:p>
            <a:fld id="{7F03BA8B-1434-4B6D-AC7F-8FACA0B2A2E6}" type="datetimeFigureOut">
              <a:rPr lang="en-US" smtClean="0"/>
              <a:t>11/27/23</a:t>
            </a:fld>
            <a:endParaRPr lang="en-US"/>
          </a:p>
        </p:txBody>
      </p:sp>
      <p:sp>
        <p:nvSpPr>
          <p:cNvPr id="6" name="Footer Placeholder 5">
            <a:extLst>
              <a:ext uri="{FF2B5EF4-FFF2-40B4-BE49-F238E27FC236}">
                <a16:creationId xmlns:a16="http://schemas.microsoft.com/office/drawing/2014/main" id="{8106C80E-A5CD-6C43-2C6E-4F3D45244B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A85AEC-793E-89DD-95AC-737D02E1DD34}"/>
              </a:ext>
            </a:extLst>
          </p:cNvPr>
          <p:cNvSpPr>
            <a:spLocks noGrp="1"/>
          </p:cNvSpPr>
          <p:nvPr>
            <p:ph type="sldNum" sz="quarter" idx="12"/>
          </p:nvPr>
        </p:nvSpPr>
        <p:spPr/>
        <p:txBody>
          <a:bodyPr/>
          <a:lstStyle/>
          <a:p>
            <a:fld id="{1F2B2F86-B0C4-4A06-AE51-35F6B9C6B46D}" type="slidenum">
              <a:rPr lang="en-US" smtClean="0"/>
              <a:t>‹#›</a:t>
            </a:fld>
            <a:endParaRPr lang="en-US"/>
          </a:p>
        </p:txBody>
      </p:sp>
    </p:spTree>
    <p:extLst>
      <p:ext uri="{BB962C8B-B14F-4D97-AF65-F5344CB8AC3E}">
        <p14:creationId xmlns:p14="http://schemas.microsoft.com/office/powerpoint/2010/main" val="4202711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image" Target="../media/image6.pn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image" Target="../media/image5.png"/><Relationship Id="rId2" Type="http://schemas.openxmlformats.org/officeDocument/2006/relationships/slideLayout" Target="../slideLayouts/slideLayout14.xml"/><Relationship Id="rId16" Type="http://schemas.openxmlformats.org/officeDocument/2006/relationships/theme" Target="../theme/theme2.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E58860-8DAB-0B7F-C444-EDCCCD996D2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FD6D85-D028-0EB4-E1A2-9D3EB5CB6D1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4816F9-01B8-381A-1833-D3EC8D234B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03BA8B-1434-4B6D-AC7F-8FACA0B2A2E6}" type="datetimeFigureOut">
              <a:rPr lang="en-US" smtClean="0"/>
              <a:t>11/27/23</a:t>
            </a:fld>
            <a:endParaRPr lang="en-US"/>
          </a:p>
        </p:txBody>
      </p:sp>
      <p:sp>
        <p:nvSpPr>
          <p:cNvPr id="5" name="Footer Placeholder 4">
            <a:extLst>
              <a:ext uri="{FF2B5EF4-FFF2-40B4-BE49-F238E27FC236}">
                <a16:creationId xmlns:a16="http://schemas.microsoft.com/office/drawing/2014/main" id="{AC85FCB7-9B5C-9B44-5646-D2217E43F4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DEE5D4B-9EBB-E60C-9BDF-6E43AF74837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2B2F86-B0C4-4A06-AE51-35F6B9C6B46D}" type="slidenum">
              <a:rPr lang="en-US" smtClean="0"/>
              <a:t>‹#›</a:t>
            </a:fld>
            <a:endParaRPr lang="en-US"/>
          </a:p>
        </p:txBody>
      </p:sp>
    </p:spTree>
    <p:extLst>
      <p:ext uri="{BB962C8B-B14F-4D97-AF65-F5344CB8AC3E}">
        <p14:creationId xmlns:p14="http://schemas.microsoft.com/office/powerpoint/2010/main" val="35002837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EDEEE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860699"/>
            <a:ext cx="11430000" cy="498598"/>
          </a:xfrm>
          <a:prstGeom prst="rect">
            <a:avLst/>
          </a:prstGeom>
        </p:spPr>
        <p:txBody>
          <a:bodyPr vert="horz" wrap="square" lIns="0" tIns="0" rIns="0" bIns="0" rtlCol="0" anchor="b" anchorCtr="0">
            <a:spAutoFit/>
          </a:bodyPr>
          <a:lstStyle/>
          <a:p>
            <a:r>
              <a:rPr lang="en-US"/>
              <a:t>Click to edit Master title style</a:t>
            </a:r>
          </a:p>
        </p:txBody>
      </p:sp>
      <p:sp>
        <p:nvSpPr>
          <p:cNvPr id="3" name="Text Placeholder 2"/>
          <p:cNvSpPr>
            <a:spLocks noGrp="1"/>
          </p:cNvSpPr>
          <p:nvPr>
            <p:ph type="body" idx="1"/>
          </p:nvPr>
        </p:nvSpPr>
        <p:spPr>
          <a:xfrm>
            <a:off x="381000" y="1799665"/>
            <a:ext cx="11371008" cy="414393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7414187"/>
            <a:ext cx="2743200" cy="365125"/>
          </a:xfrm>
          <a:prstGeom prst="rect">
            <a:avLst/>
          </a:prstGeom>
        </p:spPr>
        <p:txBody>
          <a:bodyPr vert="horz" lIns="91440" tIns="45720" rIns="91440" bIns="45720" rtlCol="0" anchor="ctr"/>
          <a:lstStyle>
            <a:lvl1pPr algn="l">
              <a:defRPr sz="1200" b="1" i="0">
                <a:solidFill>
                  <a:schemeClr val="tx1">
                    <a:tint val="75000"/>
                  </a:schemeClr>
                </a:solidFill>
                <a:latin typeface="Arial" panose="020B0604020202020204" pitchFamily="34" charset="0"/>
              </a:defRPr>
            </a:lvl1pPr>
          </a:lstStyle>
          <a:p>
            <a:fld id="{5EA89700-DFB1-4A18-8D37-93514F14DE8F}" type="datetimeFigureOut">
              <a:rPr lang="en-US" smtClean="0"/>
              <a:pPr/>
              <a:t>11/27/23</a:t>
            </a:fld>
            <a:endParaRPr lang="en-US"/>
          </a:p>
        </p:txBody>
      </p:sp>
      <p:sp>
        <p:nvSpPr>
          <p:cNvPr id="5" name="Footer Placeholder 4"/>
          <p:cNvSpPr>
            <a:spLocks noGrp="1"/>
          </p:cNvSpPr>
          <p:nvPr>
            <p:ph type="ftr" sz="quarter" idx="3"/>
          </p:nvPr>
        </p:nvSpPr>
        <p:spPr>
          <a:xfrm>
            <a:off x="4038600" y="7414187"/>
            <a:ext cx="4114800" cy="365125"/>
          </a:xfrm>
          <a:prstGeom prst="rect">
            <a:avLst/>
          </a:prstGeom>
        </p:spPr>
        <p:txBody>
          <a:bodyPr vert="horz" lIns="91440" tIns="45720" rIns="91440" bIns="45720" rtlCol="0" anchor="ctr"/>
          <a:lstStyle>
            <a:lvl1pPr algn="ctr">
              <a:defRPr sz="1200" b="1" i="0">
                <a:solidFill>
                  <a:schemeClr val="tx1">
                    <a:tint val="75000"/>
                  </a:schemeClr>
                </a:solidFill>
                <a:latin typeface="Arial" panose="020B0604020202020204" pitchFamily="34" charset="0"/>
              </a:defRPr>
            </a:lvl1pPr>
          </a:lstStyle>
          <a:p>
            <a:endParaRPr lang="en-US"/>
          </a:p>
        </p:txBody>
      </p:sp>
      <p:sp>
        <p:nvSpPr>
          <p:cNvPr id="6" name="Slide Number Placeholder 5"/>
          <p:cNvSpPr>
            <a:spLocks noGrp="1"/>
          </p:cNvSpPr>
          <p:nvPr>
            <p:ph type="sldNum" sz="quarter" idx="4"/>
          </p:nvPr>
        </p:nvSpPr>
        <p:spPr>
          <a:xfrm>
            <a:off x="4724400" y="6356350"/>
            <a:ext cx="2743200" cy="365125"/>
          </a:xfrm>
          <a:prstGeom prst="rect">
            <a:avLst/>
          </a:prstGeom>
        </p:spPr>
        <p:txBody>
          <a:bodyPr vert="horz" lIns="91440" tIns="45720" rIns="91440" bIns="45720" rtlCol="0" anchor="ctr"/>
          <a:lstStyle>
            <a:lvl1pPr algn="ctr">
              <a:defRPr sz="1200" b="1" i="0">
                <a:solidFill>
                  <a:schemeClr val="tx1"/>
                </a:solidFill>
                <a:latin typeface="Arial" panose="020B0604020202020204" pitchFamily="34" charset="0"/>
              </a:defRPr>
            </a:lvl1pPr>
          </a:lstStyle>
          <a:p>
            <a:fld id="{FB12CDF8-32CE-4E9C-B71D-397F5A61EE24}" type="slidenum">
              <a:rPr lang="en-US" smtClean="0"/>
              <a:pPr/>
              <a:t>‹#›</a:t>
            </a:fld>
            <a:endParaRPr lang="en-US"/>
          </a:p>
        </p:txBody>
      </p:sp>
      <p:pic>
        <p:nvPicPr>
          <p:cNvPr id="8" name="Picture 7"/>
          <p:cNvPicPr>
            <a:picLocks noChangeAspect="1"/>
          </p:cNvPicPr>
          <p:nvPr/>
        </p:nvPicPr>
        <p:blipFill>
          <a:blip r:embed="rId17" cstate="print">
            <a:extLst>
              <a:ext uri="{28A0092B-C50C-407E-A947-70E740481C1C}">
                <a14:useLocalDpi xmlns:a14="http://schemas.microsoft.com/office/drawing/2010/main" val="0"/>
              </a:ext>
            </a:extLst>
          </a:blip>
          <a:stretch>
            <a:fillRect/>
          </a:stretch>
        </p:blipFill>
        <p:spPr>
          <a:xfrm>
            <a:off x="394488" y="6155667"/>
            <a:ext cx="1274827" cy="456927"/>
          </a:xfrm>
          <a:prstGeom prst="rect">
            <a:avLst/>
          </a:prstGeom>
        </p:spPr>
      </p:pic>
      <p:pic>
        <p:nvPicPr>
          <p:cNvPr id="9" name="Picture 8"/>
          <p:cNvPicPr>
            <a:picLocks noChangeAspect="1"/>
          </p:cNvPicPr>
          <p:nvPr/>
        </p:nvPicPr>
        <p:blipFill>
          <a:blip r:embed="rId18" cstate="print">
            <a:extLst>
              <a:ext uri="{28A0092B-C50C-407E-A947-70E740481C1C}">
                <a14:useLocalDpi xmlns:a14="http://schemas.microsoft.com/office/drawing/2010/main" val="0"/>
              </a:ext>
            </a:extLst>
          </a:blip>
          <a:stretch>
            <a:fillRect/>
          </a:stretch>
        </p:blipFill>
        <p:spPr>
          <a:xfrm>
            <a:off x="10789920" y="6400800"/>
            <a:ext cx="923544" cy="176136"/>
          </a:xfrm>
          <a:prstGeom prst="rect">
            <a:avLst/>
          </a:prstGeom>
        </p:spPr>
      </p:pic>
    </p:spTree>
    <p:extLst>
      <p:ext uri="{BB962C8B-B14F-4D97-AF65-F5344CB8AC3E}">
        <p14:creationId xmlns:p14="http://schemas.microsoft.com/office/powerpoint/2010/main" val="2864688391"/>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Lst>
  <p:txStyles>
    <p:title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800"/>
        </a:spcBef>
        <a:buSzPct val="95000"/>
        <a:buFont typeface="Arial" panose="020B0604020202020204" pitchFamily="34" charset="0"/>
        <a:buNone/>
        <a:defRPr sz="2000" b="1" kern="1200">
          <a:solidFill>
            <a:schemeClr val="tx2"/>
          </a:solidFill>
          <a:latin typeface="+mj-lt"/>
          <a:ea typeface="+mn-ea"/>
          <a:cs typeface="+mn-cs"/>
        </a:defRPr>
      </a:lvl1pPr>
      <a:lvl2pPr marL="233363" indent="-233363" algn="l" defTabSz="914400" rtl="0" eaLnBrk="1" latinLnBrk="0" hangingPunct="1">
        <a:lnSpc>
          <a:spcPct val="100000"/>
        </a:lnSpc>
        <a:spcBef>
          <a:spcPts val="1800"/>
        </a:spcBef>
        <a:buFont typeface="Arial" panose="020B0604020202020204" pitchFamily="34" charset="0"/>
        <a:buChar char="•"/>
        <a:defRPr sz="1800" kern="1200">
          <a:solidFill>
            <a:schemeClr val="tx1"/>
          </a:solidFill>
          <a:latin typeface="+mj-lt"/>
          <a:ea typeface="+mn-ea"/>
          <a:cs typeface="+mn-cs"/>
        </a:defRPr>
      </a:lvl2pPr>
      <a:lvl3pPr marL="690563" indent="-233363" algn="l" defTabSz="914400" rtl="0" eaLnBrk="1" latinLnBrk="0" hangingPunct="1">
        <a:lnSpc>
          <a:spcPct val="100000"/>
        </a:lnSpc>
        <a:spcBef>
          <a:spcPts val="1800"/>
        </a:spcBef>
        <a:buFont typeface="Palatino" pitchFamily="2" charset="0"/>
        <a:buChar char="–"/>
        <a:defRPr sz="1600" i="0" kern="1200">
          <a:solidFill>
            <a:schemeClr val="tx1"/>
          </a:solidFill>
          <a:latin typeface="+mj-lt"/>
          <a:ea typeface="+mn-ea"/>
          <a:cs typeface="+mn-cs"/>
        </a:defRPr>
      </a:lvl3pPr>
      <a:lvl4pPr marL="1147763" indent="-233363" algn="l" defTabSz="914400" rtl="0" eaLnBrk="1" latinLnBrk="0" hangingPunct="1">
        <a:lnSpc>
          <a:spcPct val="100000"/>
        </a:lnSpc>
        <a:spcBef>
          <a:spcPts val="1800"/>
        </a:spcBef>
        <a:buFont typeface="Arial" panose="020B0604020202020204" pitchFamily="34" charset="0"/>
        <a:buChar char="•"/>
        <a:defRPr sz="1600" i="1" kern="1200">
          <a:solidFill>
            <a:schemeClr val="tx1"/>
          </a:solidFill>
          <a:latin typeface="+mj-lt"/>
          <a:ea typeface="+mn-ea"/>
          <a:cs typeface="+mn-cs"/>
        </a:defRPr>
      </a:lvl4pPr>
      <a:lvl5pPr marL="1604963" indent="-233363" algn="l" defTabSz="914400" rtl="0" eaLnBrk="1" latinLnBrk="0" hangingPunct="1">
        <a:lnSpc>
          <a:spcPct val="100000"/>
        </a:lnSpc>
        <a:spcBef>
          <a:spcPts val="1800"/>
        </a:spcBef>
        <a:buFont typeface="Palatino" pitchFamily="2"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72">
          <p15:clr>
            <a:srgbClr val="F26B43"/>
          </p15:clr>
        </p15:guide>
        <p15:guide id="2" pos="3840">
          <p15:clr>
            <a:srgbClr val="F26B43"/>
          </p15:clr>
        </p15:guide>
        <p15:guide id="3" orient="horz" pos="936">
          <p15:clr>
            <a:srgbClr val="F26B43"/>
          </p15:clr>
        </p15:guide>
        <p15:guide id="4" orient="horz" pos="2160">
          <p15:clr>
            <a:srgbClr val="F26B43"/>
          </p15:clr>
        </p15:guide>
        <p15:guide id="5" orient="horz" pos="984">
          <p15:clr>
            <a:srgbClr val="F26B43"/>
          </p15:clr>
        </p15:guide>
        <p15:guide id="6" orient="horz" pos="3744">
          <p15:clr>
            <a:srgbClr val="F26B43"/>
          </p15:clr>
        </p15:guide>
        <p15:guide id="7" orient="horz" pos="1128">
          <p15:clr>
            <a:srgbClr val="F26B43"/>
          </p15:clr>
        </p15:guide>
        <p15:guide id="8" pos="7440">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23.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50722" y="133814"/>
            <a:ext cx="12124158" cy="1304693"/>
          </a:xfrm>
        </p:spPr>
        <p:txBody>
          <a:bodyPr/>
          <a:lstStyle/>
          <a:p>
            <a:r>
              <a:rPr lang="en-IN" sz="4800" b="0" dirty="0"/>
              <a:t>Consumer Behaviour and Shopping Habits</a:t>
            </a:r>
            <a:endParaRPr lang="en-US" dirty="0"/>
          </a:p>
        </p:txBody>
      </p:sp>
      <p:sp>
        <p:nvSpPr>
          <p:cNvPr id="3" name="Subtitle 2"/>
          <p:cNvSpPr>
            <a:spLocks noGrp="1"/>
          </p:cNvSpPr>
          <p:nvPr>
            <p:ph type="subTitle" idx="1"/>
          </p:nvPr>
        </p:nvSpPr>
        <p:spPr>
          <a:xfrm>
            <a:off x="250722" y="2082802"/>
            <a:ext cx="3429180" cy="1965091"/>
          </a:xfrm>
        </p:spPr>
        <p:txBody>
          <a:bodyPr/>
          <a:lstStyle/>
          <a:p>
            <a:r>
              <a:rPr lang="en-US" sz="2400" dirty="0"/>
              <a:t>Group #8</a:t>
            </a:r>
          </a:p>
          <a:p>
            <a:r>
              <a:rPr lang="en-US" dirty="0"/>
              <a:t>Naveen Kumar Reddy Singam</a:t>
            </a:r>
          </a:p>
          <a:p>
            <a:r>
              <a:rPr lang="en-US" dirty="0"/>
              <a:t>Tanushree Mahesh Kumar</a:t>
            </a:r>
          </a:p>
          <a:p>
            <a:r>
              <a:rPr lang="en-US" dirty="0"/>
              <a:t>Surya Vegesna</a:t>
            </a:r>
          </a:p>
          <a:p>
            <a:r>
              <a:rPr lang="en-US" dirty="0"/>
              <a:t>Muhammad Haris</a:t>
            </a:r>
          </a:p>
          <a:p>
            <a:endParaRPr lang="en-US" sz="2400" dirty="0"/>
          </a:p>
          <a:p>
            <a:endParaRPr lang="en-US" dirty="0"/>
          </a:p>
        </p:txBody>
      </p:sp>
      <p:sp>
        <p:nvSpPr>
          <p:cNvPr id="7" name="Text Placeholder 6"/>
          <p:cNvSpPr>
            <a:spLocks noGrp="1"/>
          </p:cNvSpPr>
          <p:nvPr>
            <p:ph type="body" sz="quarter" idx="13"/>
          </p:nvPr>
        </p:nvSpPr>
        <p:spPr>
          <a:xfrm>
            <a:off x="250722" y="4565443"/>
            <a:ext cx="6153150" cy="1692482"/>
          </a:xfrm>
        </p:spPr>
        <p:txBody>
          <a:bodyPr vert="horz" lIns="0" tIns="0" rIns="0" bIns="0" rtlCol="0" anchor="t">
            <a:noAutofit/>
          </a:bodyPr>
          <a:lstStyle/>
          <a:p>
            <a:pPr>
              <a:lnSpc>
                <a:spcPct val="150000"/>
              </a:lnSpc>
            </a:pPr>
            <a:r>
              <a:rPr lang="en-US" sz="2000" dirty="0"/>
              <a:t>Fall 2023 - MSA 8020 - Data Visualization</a:t>
            </a:r>
            <a:br>
              <a:rPr lang="en-US" sz="2000" dirty="0"/>
            </a:br>
            <a:r>
              <a:rPr lang="en-US" sz="2000" dirty="0"/>
              <a:t>Final Project Presentation </a:t>
            </a:r>
          </a:p>
          <a:p>
            <a:r>
              <a:rPr lang="en-US" sz="2000" dirty="0">
                <a:latin typeface="Arial"/>
                <a:cs typeface="Arial"/>
              </a:rPr>
              <a:t>November 28, 2023</a:t>
            </a:r>
          </a:p>
          <a:p>
            <a:endParaRPr lang="en-US" dirty="0"/>
          </a:p>
        </p:txBody>
      </p:sp>
    </p:spTree>
    <p:extLst>
      <p:ext uri="{BB962C8B-B14F-4D97-AF65-F5344CB8AC3E}">
        <p14:creationId xmlns:p14="http://schemas.microsoft.com/office/powerpoint/2010/main" val="2947401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fade">
                                      <p:cBhvr>
                                        <p:cTn id="13" dur="1000"/>
                                        <p:tgtEl>
                                          <p:spTgt spid="7">
                                            <p:txEl>
                                              <p:pRg st="0" end="0"/>
                                            </p:txEl>
                                          </p:spTgt>
                                        </p:tgtEl>
                                      </p:cBhvr>
                                    </p:animEffect>
                                    <p:anim calcmode="lin" valueType="num">
                                      <p:cBhvr>
                                        <p:cTn id="1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7">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7">
                                            <p:txEl>
                                              <p:pRg st="1" end="1"/>
                                            </p:txEl>
                                          </p:spTgt>
                                        </p:tgtEl>
                                        <p:attrNameLst>
                                          <p:attrName>style.visibility</p:attrName>
                                        </p:attrNameLst>
                                      </p:cBhvr>
                                      <p:to>
                                        <p:strVal val="visible"/>
                                      </p:to>
                                    </p:set>
                                    <p:animEffect transition="in" filter="fade">
                                      <p:cBhvr>
                                        <p:cTn id="20" dur="1000"/>
                                        <p:tgtEl>
                                          <p:spTgt spid="7">
                                            <p:txEl>
                                              <p:pRg st="1" end="1"/>
                                            </p:txEl>
                                          </p:spTgt>
                                        </p:tgtEl>
                                      </p:cBhvr>
                                    </p:animEffect>
                                    <p:anim calcmode="lin" valueType="num">
                                      <p:cBhvr>
                                        <p:cTn id="21" dur="1000" fill="hold"/>
                                        <p:tgtEl>
                                          <p:spTgt spid="7">
                                            <p:txEl>
                                              <p:pRg st="1" end="1"/>
                                            </p:txEl>
                                          </p:spTgt>
                                        </p:tgtEl>
                                        <p:attrNameLst>
                                          <p:attrName>ppt_x</p:attrName>
                                        </p:attrNameLst>
                                      </p:cBhvr>
                                      <p:tavLst>
                                        <p:tav tm="0">
                                          <p:val>
                                            <p:strVal val="#ppt_x"/>
                                          </p:val>
                                        </p:tav>
                                        <p:tav tm="100000">
                                          <p:val>
                                            <p:strVal val="#ppt_x"/>
                                          </p:val>
                                        </p:tav>
                                      </p:tavLst>
                                    </p:anim>
                                    <p:anim calcmode="lin" valueType="num">
                                      <p:cBhvr>
                                        <p:cTn id="22" dur="1000" fill="hold"/>
                                        <p:tgtEl>
                                          <p:spTgt spid="7">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p:bldP spid="7"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B74C2-E1E7-41D8-8F6C-0519B89EDE52}"/>
              </a:ext>
            </a:extLst>
          </p:cNvPr>
          <p:cNvSpPr>
            <a:spLocks noGrp="1"/>
          </p:cNvSpPr>
          <p:nvPr>
            <p:ph type="title"/>
          </p:nvPr>
        </p:nvSpPr>
        <p:spPr>
          <a:xfrm>
            <a:off x="3985256" y="3036835"/>
            <a:ext cx="4156364" cy="740844"/>
          </a:xfrm>
        </p:spPr>
        <p:txBody>
          <a:bodyPr/>
          <a:lstStyle/>
          <a:p>
            <a:r>
              <a:rPr lang="en-US" dirty="0"/>
              <a:t>Insights</a:t>
            </a:r>
          </a:p>
        </p:txBody>
      </p:sp>
    </p:spTree>
    <p:extLst>
      <p:ext uri="{BB962C8B-B14F-4D97-AF65-F5344CB8AC3E}">
        <p14:creationId xmlns:p14="http://schemas.microsoft.com/office/powerpoint/2010/main" val="370904477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C241F-5DD9-4AF1-9E5E-D826635899D7}"/>
              </a:ext>
            </a:extLst>
          </p:cNvPr>
          <p:cNvSpPr>
            <a:spLocks noGrp="1"/>
          </p:cNvSpPr>
          <p:nvPr>
            <p:ph type="title"/>
          </p:nvPr>
        </p:nvSpPr>
        <p:spPr>
          <a:xfrm>
            <a:off x="381000" y="314626"/>
            <a:ext cx="11430000" cy="498598"/>
          </a:xfrm>
        </p:spPr>
        <p:txBody>
          <a:bodyPr/>
          <a:lstStyle/>
          <a:p>
            <a:pPr algn="ctr"/>
            <a:r>
              <a:rPr lang="en-IN" dirty="0"/>
              <a:t>State Purchase Volume Analysis</a:t>
            </a:r>
            <a:endParaRPr lang="en-US" dirty="0"/>
          </a:p>
        </p:txBody>
      </p:sp>
      <p:sp>
        <p:nvSpPr>
          <p:cNvPr id="10" name="TextBox 9">
            <a:extLst>
              <a:ext uri="{FF2B5EF4-FFF2-40B4-BE49-F238E27FC236}">
                <a16:creationId xmlns:a16="http://schemas.microsoft.com/office/drawing/2014/main" id="{D21C3E1C-5000-16CF-357D-6F7F09A59E9D}"/>
              </a:ext>
            </a:extLst>
          </p:cNvPr>
          <p:cNvSpPr txBox="1"/>
          <p:nvPr/>
        </p:nvSpPr>
        <p:spPr>
          <a:xfrm>
            <a:off x="381000" y="5263376"/>
            <a:ext cx="11205117" cy="646331"/>
          </a:xfrm>
          <a:prstGeom prst="rect">
            <a:avLst/>
          </a:prstGeom>
          <a:noFill/>
        </p:spPr>
        <p:txBody>
          <a:bodyPr wrap="square" rtlCol="0">
            <a:spAutoFit/>
          </a:bodyPr>
          <a:lstStyle/>
          <a:p>
            <a:pPr algn="just"/>
            <a:r>
              <a:rPr lang="en-US" dirty="0">
                <a:solidFill>
                  <a:schemeClr val="bg1">
                    <a:lumMod val="10000"/>
                  </a:schemeClr>
                </a:solidFill>
                <a:latin typeface="Arial" panose="020B0604020202020204" pitchFamily="34" charset="0"/>
                <a:cs typeface="Arial" panose="020B0604020202020204" pitchFamily="34" charset="0"/>
              </a:rPr>
              <a:t>The Horizontal Bar Chart shows the spread of purchase counts by state, with Montana having the most at 96 and Kansas and Rhode Island tied for the least at 63.</a:t>
            </a:r>
          </a:p>
        </p:txBody>
      </p:sp>
      <p:pic>
        <p:nvPicPr>
          <p:cNvPr id="5" name="Picture 4">
            <a:extLst>
              <a:ext uri="{FF2B5EF4-FFF2-40B4-BE49-F238E27FC236}">
                <a16:creationId xmlns:a16="http://schemas.microsoft.com/office/drawing/2014/main" id="{DE44101B-7AF5-55EC-6541-2181B996AA3A}"/>
              </a:ext>
            </a:extLst>
          </p:cNvPr>
          <p:cNvPicPr>
            <a:picLocks noChangeAspect="1"/>
          </p:cNvPicPr>
          <p:nvPr/>
        </p:nvPicPr>
        <p:blipFill>
          <a:blip r:embed="rId3"/>
          <a:stretch>
            <a:fillRect/>
          </a:stretch>
        </p:blipFill>
        <p:spPr>
          <a:xfrm>
            <a:off x="380999" y="948293"/>
            <a:ext cx="11430001" cy="4315083"/>
          </a:xfrm>
          <a:prstGeom prst="rect">
            <a:avLst/>
          </a:prstGeom>
        </p:spPr>
      </p:pic>
    </p:spTree>
    <p:extLst>
      <p:ext uri="{BB962C8B-B14F-4D97-AF65-F5344CB8AC3E}">
        <p14:creationId xmlns:p14="http://schemas.microsoft.com/office/powerpoint/2010/main" val="371258241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dissolv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11C43-D091-5EDB-E42C-558FAE56A3CB}"/>
              </a:ext>
            </a:extLst>
          </p:cNvPr>
          <p:cNvSpPr>
            <a:spLocks noGrp="1"/>
          </p:cNvSpPr>
          <p:nvPr>
            <p:ph type="title"/>
          </p:nvPr>
        </p:nvSpPr>
        <p:spPr>
          <a:xfrm>
            <a:off x="380999" y="436501"/>
            <a:ext cx="11430000" cy="498598"/>
          </a:xfrm>
        </p:spPr>
        <p:txBody>
          <a:bodyPr/>
          <a:lstStyle/>
          <a:p>
            <a:pPr algn="ctr"/>
            <a:r>
              <a:rPr lang="en-IN" dirty="0"/>
              <a:t>Where Are Shoppers Spending Most by Category?</a:t>
            </a:r>
            <a:endParaRPr lang="en-US" dirty="0"/>
          </a:p>
        </p:txBody>
      </p:sp>
      <p:sp>
        <p:nvSpPr>
          <p:cNvPr id="4" name="Content Placeholder 3">
            <a:extLst>
              <a:ext uri="{FF2B5EF4-FFF2-40B4-BE49-F238E27FC236}">
                <a16:creationId xmlns:a16="http://schemas.microsoft.com/office/drawing/2014/main" id="{8938F266-3E36-9B63-996D-8A45EE37161D}"/>
              </a:ext>
            </a:extLst>
          </p:cNvPr>
          <p:cNvSpPr>
            <a:spLocks noGrp="1"/>
          </p:cNvSpPr>
          <p:nvPr>
            <p:ph sz="half" idx="1"/>
          </p:nvPr>
        </p:nvSpPr>
        <p:spPr>
          <a:xfrm>
            <a:off x="380999" y="4994910"/>
            <a:ext cx="11430000" cy="1040130"/>
          </a:xfrm>
        </p:spPr>
        <p:txBody>
          <a:bodyPr/>
          <a:lstStyle/>
          <a:p>
            <a:pPr algn="just"/>
            <a:r>
              <a:rPr lang="en-US" sz="1800" b="0" dirty="0">
                <a:solidFill>
                  <a:schemeClr val="bg1">
                    <a:lumMod val="10000"/>
                  </a:schemeClr>
                </a:solidFill>
              </a:rPr>
              <a:t>The Stacked Bar Chart breaks down purchase counts by state across four categories - Clothing (California highest, Iowa lowest), Accessories (Nebraska highest, Kansas lowest), Footwear (Ohio highest, Kentucky lowest), and Outerwear (North Dakota highest, Georgia lowest).</a:t>
            </a:r>
          </a:p>
        </p:txBody>
      </p:sp>
      <p:pic>
        <p:nvPicPr>
          <p:cNvPr id="5" name="Picture 4">
            <a:extLst>
              <a:ext uri="{FF2B5EF4-FFF2-40B4-BE49-F238E27FC236}">
                <a16:creationId xmlns:a16="http://schemas.microsoft.com/office/drawing/2014/main" id="{51A917E7-E5DE-E818-77AB-D6D86D1CE858}"/>
              </a:ext>
            </a:extLst>
          </p:cNvPr>
          <p:cNvPicPr>
            <a:picLocks noChangeAspect="1"/>
          </p:cNvPicPr>
          <p:nvPr/>
        </p:nvPicPr>
        <p:blipFill>
          <a:blip r:embed="rId2"/>
          <a:stretch>
            <a:fillRect/>
          </a:stretch>
        </p:blipFill>
        <p:spPr>
          <a:xfrm>
            <a:off x="380999" y="1213232"/>
            <a:ext cx="11430000" cy="3644518"/>
          </a:xfrm>
          <a:prstGeom prst="rect">
            <a:avLst/>
          </a:prstGeom>
        </p:spPr>
      </p:pic>
    </p:spTree>
    <p:extLst>
      <p:ext uri="{BB962C8B-B14F-4D97-AF65-F5344CB8AC3E}">
        <p14:creationId xmlns:p14="http://schemas.microsoft.com/office/powerpoint/2010/main" val="405136274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dissolve">
                                      <p:cBhvr>
                                        <p:cTn id="13"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9AB26-D647-0945-FA84-CDD47C0C2A0D}"/>
              </a:ext>
            </a:extLst>
          </p:cNvPr>
          <p:cNvSpPr>
            <a:spLocks noGrp="1"/>
          </p:cNvSpPr>
          <p:nvPr>
            <p:ph type="title"/>
          </p:nvPr>
        </p:nvSpPr>
        <p:spPr>
          <a:xfrm>
            <a:off x="380997" y="154237"/>
            <a:ext cx="11430000" cy="1495794"/>
          </a:xfrm>
        </p:spPr>
        <p:txBody>
          <a:bodyPr/>
          <a:lstStyle/>
          <a:p>
            <a:pPr algn="ctr"/>
            <a:r>
              <a:rPr lang="en-IN" dirty="0"/>
              <a:t>Analysing Spend Variance Across </a:t>
            </a:r>
            <a:br>
              <a:rPr lang="en-IN" dirty="0"/>
            </a:br>
            <a:r>
              <a:rPr lang="en-IN" dirty="0"/>
              <a:t>Genders by Segment</a:t>
            </a:r>
            <a:br>
              <a:rPr lang="en-IN" b="0" i="0" dirty="0">
                <a:solidFill>
                  <a:srgbClr val="1C1917"/>
                </a:solidFill>
                <a:effectLst/>
                <a:latin typeface="-apple-system"/>
              </a:rPr>
            </a:br>
            <a:endParaRPr lang="en-US" dirty="0"/>
          </a:p>
        </p:txBody>
      </p:sp>
      <p:sp>
        <p:nvSpPr>
          <p:cNvPr id="3" name="Content Placeholder 2">
            <a:extLst>
              <a:ext uri="{FF2B5EF4-FFF2-40B4-BE49-F238E27FC236}">
                <a16:creationId xmlns:a16="http://schemas.microsoft.com/office/drawing/2014/main" id="{19BDD7A6-A11B-6531-9552-07A92C4680B2}"/>
              </a:ext>
            </a:extLst>
          </p:cNvPr>
          <p:cNvSpPr>
            <a:spLocks noGrp="1"/>
          </p:cNvSpPr>
          <p:nvPr>
            <p:ph sz="half" idx="1"/>
          </p:nvPr>
        </p:nvSpPr>
        <p:spPr>
          <a:xfrm>
            <a:off x="380999" y="5327333"/>
            <a:ext cx="11430000" cy="1036312"/>
          </a:xfrm>
        </p:spPr>
        <p:txBody>
          <a:bodyPr/>
          <a:lstStyle/>
          <a:p>
            <a:pPr algn="just"/>
            <a:r>
              <a:rPr lang="en-IN" sz="1800" b="0" dirty="0">
                <a:solidFill>
                  <a:schemeClr val="bg1">
                    <a:lumMod val="10000"/>
                  </a:schemeClr>
                </a:solidFill>
              </a:rPr>
              <a:t>The box plots segment purchase amount distributions by product category and gender, revealing comparable median spending on Clothing, a slightly higher male median for Footwear (60.5 vs 58), a higher female median for Outerwear (57 vs 53), and a higher female median again for Accessories (61 vs 59).</a:t>
            </a:r>
            <a:endParaRPr lang="en-US" sz="1800" b="0" dirty="0">
              <a:solidFill>
                <a:schemeClr val="bg1">
                  <a:lumMod val="10000"/>
                </a:schemeClr>
              </a:solidFill>
            </a:endParaRPr>
          </a:p>
        </p:txBody>
      </p:sp>
      <p:pic>
        <p:nvPicPr>
          <p:cNvPr id="5" name="Picture 4">
            <a:extLst>
              <a:ext uri="{FF2B5EF4-FFF2-40B4-BE49-F238E27FC236}">
                <a16:creationId xmlns:a16="http://schemas.microsoft.com/office/drawing/2014/main" id="{49566197-E751-606C-B104-75C414E92FE0}"/>
              </a:ext>
            </a:extLst>
          </p:cNvPr>
          <p:cNvPicPr>
            <a:picLocks noChangeAspect="1"/>
          </p:cNvPicPr>
          <p:nvPr/>
        </p:nvPicPr>
        <p:blipFill>
          <a:blip r:embed="rId2"/>
          <a:stretch>
            <a:fillRect/>
          </a:stretch>
        </p:blipFill>
        <p:spPr>
          <a:xfrm>
            <a:off x="380998" y="1166813"/>
            <a:ext cx="11339317" cy="4114800"/>
          </a:xfrm>
          <a:prstGeom prst="rect">
            <a:avLst/>
          </a:prstGeom>
        </p:spPr>
      </p:pic>
    </p:spTree>
    <p:extLst>
      <p:ext uri="{BB962C8B-B14F-4D97-AF65-F5344CB8AC3E}">
        <p14:creationId xmlns:p14="http://schemas.microsoft.com/office/powerpoint/2010/main" val="410178244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dissolve">
                                      <p:cBhvr>
                                        <p:cTn id="1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C3D7F-35EE-4F9A-4434-AAC157A91434}"/>
              </a:ext>
            </a:extLst>
          </p:cNvPr>
          <p:cNvSpPr>
            <a:spLocks noGrp="1"/>
          </p:cNvSpPr>
          <p:nvPr>
            <p:ph type="title"/>
          </p:nvPr>
        </p:nvSpPr>
        <p:spPr>
          <a:xfrm>
            <a:off x="365820" y="558227"/>
            <a:ext cx="11430000" cy="997196"/>
          </a:xfrm>
        </p:spPr>
        <p:txBody>
          <a:bodyPr/>
          <a:lstStyle/>
          <a:p>
            <a:pPr algn="ctr"/>
            <a:r>
              <a:rPr lang="en-IN" dirty="0"/>
              <a:t>Customer Demographic Distributions</a:t>
            </a:r>
            <a:br>
              <a:rPr lang="en-IN" b="0" i="0" dirty="0">
                <a:solidFill>
                  <a:srgbClr val="1C1917"/>
                </a:solidFill>
                <a:effectLst/>
                <a:latin typeface="-apple-system"/>
              </a:rPr>
            </a:br>
            <a:endParaRPr lang="en-US" dirty="0"/>
          </a:p>
        </p:txBody>
      </p:sp>
      <p:pic>
        <p:nvPicPr>
          <p:cNvPr id="9" name="Picture 8">
            <a:extLst>
              <a:ext uri="{FF2B5EF4-FFF2-40B4-BE49-F238E27FC236}">
                <a16:creationId xmlns:a16="http://schemas.microsoft.com/office/drawing/2014/main" id="{751AD016-C172-E053-F354-E2F607C192E1}"/>
              </a:ext>
            </a:extLst>
          </p:cNvPr>
          <p:cNvPicPr>
            <a:picLocks noChangeAspect="1"/>
          </p:cNvPicPr>
          <p:nvPr/>
        </p:nvPicPr>
        <p:blipFill>
          <a:blip r:embed="rId2"/>
          <a:stretch>
            <a:fillRect/>
          </a:stretch>
        </p:blipFill>
        <p:spPr>
          <a:xfrm>
            <a:off x="380998" y="1504436"/>
            <a:ext cx="3382346" cy="2828263"/>
          </a:xfrm>
          <a:prstGeom prst="rect">
            <a:avLst/>
          </a:prstGeom>
        </p:spPr>
      </p:pic>
      <p:pic>
        <p:nvPicPr>
          <p:cNvPr id="11" name="Picture 10">
            <a:extLst>
              <a:ext uri="{FF2B5EF4-FFF2-40B4-BE49-F238E27FC236}">
                <a16:creationId xmlns:a16="http://schemas.microsoft.com/office/drawing/2014/main" id="{787C6DE5-5305-4A00-2DAA-0A1883EEDD2C}"/>
              </a:ext>
            </a:extLst>
          </p:cNvPr>
          <p:cNvPicPr>
            <a:picLocks noChangeAspect="1"/>
          </p:cNvPicPr>
          <p:nvPr/>
        </p:nvPicPr>
        <p:blipFill>
          <a:blip r:embed="rId3"/>
          <a:stretch>
            <a:fillRect/>
          </a:stretch>
        </p:blipFill>
        <p:spPr>
          <a:xfrm>
            <a:off x="2895706" y="2300753"/>
            <a:ext cx="752762" cy="475429"/>
          </a:xfrm>
          <a:prstGeom prst="rect">
            <a:avLst/>
          </a:prstGeom>
        </p:spPr>
      </p:pic>
      <p:pic>
        <p:nvPicPr>
          <p:cNvPr id="12" name="Picture 11">
            <a:extLst>
              <a:ext uri="{FF2B5EF4-FFF2-40B4-BE49-F238E27FC236}">
                <a16:creationId xmlns:a16="http://schemas.microsoft.com/office/drawing/2014/main" id="{CFFB5985-DFCF-6E3D-E8A5-ED65641444AC}"/>
              </a:ext>
            </a:extLst>
          </p:cNvPr>
          <p:cNvPicPr>
            <a:picLocks noChangeAspect="1"/>
          </p:cNvPicPr>
          <p:nvPr/>
        </p:nvPicPr>
        <p:blipFill>
          <a:blip r:embed="rId4"/>
          <a:stretch>
            <a:fillRect/>
          </a:stretch>
        </p:blipFill>
        <p:spPr>
          <a:xfrm>
            <a:off x="4290072" y="1504436"/>
            <a:ext cx="3581497" cy="2825195"/>
          </a:xfrm>
          <a:prstGeom prst="rect">
            <a:avLst/>
          </a:prstGeom>
        </p:spPr>
      </p:pic>
      <p:pic>
        <p:nvPicPr>
          <p:cNvPr id="13" name="Picture 12">
            <a:extLst>
              <a:ext uri="{FF2B5EF4-FFF2-40B4-BE49-F238E27FC236}">
                <a16:creationId xmlns:a16="http://schemas.microsoft.com/office/drawing/2014/main" id="{D2BCAEA4-4694-BCD3-984B-D5061A413DB6}"/>
              </a:ext>
            </a:extLst>
          </p:cNvPr>
          <p:cNvPicPr>
            <a:picLocks noChangeAspect="1"/>
          </p:cNvPicPr>
          <p:nvPr/>
        </p:nvPicPr>
        <p:blipFill>
          <a:blip r:embed="rId5"/>
          <a:stretch>
            <a:fillRect/>
          </a:stretch>
        </p:blipFill>
        <p:spPr>
          <a:xfrm>
            <a:off x="6595199" y="2128983"/>
            <a:ext cx="1061556" cy="1041400"/>
          </a:xfrm>
          <a:prstGeom prst="rect">
            <a:avLst/>
          </a:prstGeom>
        </p:spPr>
      </p:pic>
      <p:sp>
        <p:nvSpPr>
          <p:cNvPr id="16" name="Content Placeholder 15">
            <a:extLst>
              <a:ext uri="{FF2B5EF4-FFF2-40B4-BE49-F238E27FC236}">
                <a16:creationId xmlns:a16="http://schemas.microsoft.com/office/drawing/2014/main" id="{16D04CBE-4DE9-C0FF-BFA5-E5DB1CF8FBDA}"/>
              </a:ext>
            </a:extLst>
          </p:cNvPr>
          <p:cNvSpPr>
            <a:spLocks noGrp="1"/>
          </p:cNvSpPr>
          <p:nvPr>
            <p:ph sz="half" idx="1"/>
          </p:nvPr>
        </p:nvSpPr>
        <p:spPr>
          <a:xfrm>
            <a:off x="274320" y="5001308"/>
            <a:ext cx="11718621" cy="495312"/>
          </a:xfrm>
        </p:spPr>
        <p:txBody>
          <a:bodyPr/>
          <a:lstStyle/>
          <a:p>
            <a:pPr marL="285750" indent="-285750" algn="just">
              <a:buFont typeface="Arial" panose="020B0604020202020204" pitchFamily="34" charset="0"/>
              <a:buChar char="•"/>
            </a:pPr>
            <a:r>
              <a:rPr lang="en-US" sz="1800" b="0" dirty="0">
                <a:solidFill>
                  <a:schemeClr val="bg1">
                    <a:lumMod val="10000"/>
                  </a:schemeClr>
                </a:solidFill>
              </a:rPr>
              <a:t>The second Pie Chart breaks down shipping preferences, with Free Shipping the most popular at 17.3% followed by Standard, Store Pickup, Next Day Air, Express, and 2-Day. </a:t>
            </a:r>
          </a:p>
        </p:txBody>
      </p:sp>
      <p:pic>
        <p:nvPicPr>
          <p:cNvPr id="17" name="Picture 16">
            <a:extLst>
              <a:ext uri="{FF2B5EF4-FFF2-40B4-BE49-F238E27FC236}">
                <a16:creationId xmlns:a16="http://schemas.microsoft.com/office/drawing/2014/main" id="{A5755BFE-B534-5776-1F6B-50DB3A002FC7}"/>
              </a:ext>
            </a:extLst>
          </p:cNvPr>
          <p:cNvPicPr>
            <a:picLocks noChangeAspect="1"/>
          </p:cNvPicPr>
          <p:nvPr/>
        </p:nvPicPr>
        <p:blipFill>
          <a:blip r:embed="rId6"/>
          <a:stretch>
            <a:fillRect/>
          </a:stretch>
        </p:blipFill>
        <p:spPr>
          <a:xfrm>
            <a:off x="8293631" y="1504436"/>
            <a:ext cx="3766130" cy="2770487"/>
          </a:xfrm>
          <a:prstGeom prst="rect">
            <a:avLst/>
          </a:prstGeom>
        </p:spPr>
      </p:pic>
      <p:pic>
        <p:nvPicPr>
          <p:cNvPr id="18" name="Picture 17">
            <a:extLst>
              <a:ext uri="{FF2B5EF4-FFF2-40B4-BE49-F238E27FC236}">
                <a16:creationId xmlns:a16="http://schemas.microsoft.com/office/drawing/2014/main" id="{EA94258B-C0F5-1609-000D-1D48939F097C}"/>
              </a:ext>
            </a:extLst>
          </p:cNvPr>
          <p:cNvPicPr>
            <a:picLocks noChangeAspect="1"/>
          </p:cNvPicPr>
          <p:nvPr/>
        </p:nvPicPr>
        <p:blipFill>
          <a:blip r:embed="rId7"/>
          <a:stretch>
            <a:fillRect/>
          </a:stretch>
        </p:blipFill>
        <p:spPr>
          <a:xfrm>
            <a:off x="11246796" y="2204310"/>
            <a:ext cx="758546" cy="966073"/>
          </a:xfrm>
          <a:prstGeom prst="rect">
            <a:avLst/>
          </a:prstGeom>
        </p:spPr>
      </p:pic>
      <p:sp>
        <p:nvSpPr>
          <p:cNvPr id="3" name="Content Placeholder 15">
            <a:extLst>
              <a:ext uri="{FF2B5EF4-FFF2-40B4-BE49-F238E27FC236}">
                <a16:creationId xmlns:a16="http://schemas.microsoft.com/office/drawing/2014/main" id="{4250E7DE-F0B2-C9A5-9F4B-BC05FECD228E}"/>
              </a:ext>
            </a:extLst>
          </p:cNvPr>
          <p:cNvSpPr txBox="1">
            <a:spLocks/>
          </p:cNvSpPr>
          <p:nvPr/>
        </p:nvSpPr>
        <p:spPr>
          <a:xfrm>
            <a:off x="274320" y="5599492"/>
            <a:ext cx="11718621" cy="694944"/>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i="0" kern="1200">
                <a:solidFill>
                  <a:schemeClr val="accent2"/>
                </a:solidFill>
                <a:latin typeface="Arial" panose="020B0604020202020204" pitchFamily="34" charset="0"/>
                <a:ea typeface="+mn-ea"/>
                <a:cs typeface="+mn-cs"/>
              </a:defRPr>
            </a:lvl1pPr>
            <a:lvl2pPr marL="233363" indent="-233363" algn="l" defTabSz="914400" rtl="0" eaLnBrk="1" latinLnBrk="0" hangingPunct="1">
              <a:lnSpc>
                <a:spcPct val="100000"/>
              </a:lnSpc>
              <a:spcBef>
                <a:spcPts val="18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1800"/>
              </a:spcBef>
              <a:buFont typeface="Palatino" pitchFamily="2" charset="0"/>
              <a:buChar char="–"/>
              <a:defRPr sz="1600" b="0" i="0" kern="1200">
                <a:solidFill>
                  <a:schemeClr val="tx1"/>
                </a:solidFill>
                <a:latin typeface="Arial" panose="020B0604020202020204" pitchFamily="34" charset="0"/>
                <a:ea typeface="+mn-ea"/>
                <a:cs typeface="Arial" panose="020B0604020202020204" pitchFamily="34" charset="0"/>
              </a:defRPr>
            </a:lvl3pPr>
            <a:lvl4pPr marL="1147763" indent="-233363" algn="l" defTabSz="914400" rtl="0" eaLnBrk="1" latinLnBrk="0" hangingPunct="1">
              <a:lnSpc>
                <a:spcPct val="100000"/>
              </a:lnSpc>
              <a:spcBef>
                <a:spcPts val="1800"/>
              </a:spcBef>
              <a:buFont typeface="Arial" panose="020B0604020202020204" pitchFamily="34" charset="0"/>
              <a:buChar char="•"/>
              <a:defRPr sz="1600" b="0" i="1" kern="1200">
                <a:solidFill>
                  <a:schemeClr val="tx1"/>
                </a:solidFill>
                <a:latin typeface="Arial" panose="020B0604020202020204" pitchFamily="34" charset="0"/>
                <a:ea typeface="+mn-ea"/>
                <a:cs typeface="Arial" panose="020B0604020202020204" pitchFamily="34" charset="0"/>
              </a:defRPr>
            </a:lvl4pPr>
            <a:lvl5pPr marL="1604963" indent="-233363" algn="l" defTabSz="914400" rtl="0" eaLnBrk="1" latinLnBrk="0" hangingPunct="1">
              <a:lnSpc>
                <a:spcPct val="100000"/>
              </a:lnSpc>
              <a:spcBef>
                <a:spcPts val="1800"/>
              </a:spcBef>
              <a:buFont typeface="Palatino" pitchFamily="2" charset="0"/>
              <a:buChar char="–"/>
              <a:defRPr sz="14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US" sz="1800" b="0" dirty="0">
                <a:solidFill>
                  <a:schemeClr val="bg1">
                    <a:lumMod val="10000"/>
                  </a:schemeClr>
                </a:solidFill>
              </a:rPr>
              <a:t>The Pie Chart shows the age distribution of customers - 31.8% are 19-35 years old, 28.2% are 36-50 years old, 29% are 51-65 years old, 10.9% are 66-80 years old, and no customers are below 19 or over 80.</a:t>
            </a:r>
          </a:p>
          <a:p>
            <a:pPr marL="285750" indent="-285750" algn="just">
              <a:buFont typeface="Arial" panose="020B0604020202020204" pitchFamily="34" charset="0"/>
              <a:buChar char="•"/>
            </a:pPr>
            <a:endParaRPr lang="en-US" sz="1800" b="0" dirty="0">
              <a:solidFill>
                <a:schemeClr val="bg1">
                  <a:lumMod val="10000"/>
                </a:schemeClr>
              </a:solidFill>
            </a:endParaRPr>
          </a:p>
        </p:txBody>
      </p:sp>
      <p:sp>
        <p:nvSpPr>
          <p:cNvPr id="4" name="Content Placeholder 15">
            <a:extLst>
              <a:ext uri="{FF2B5EF4-FFF2-40B4-BE49-F238E27FC236}">
                <a16:creationId xmlns:a16="http://schemas.microsoft.com/office/drawing/2014/main" id="{E3BC56D8-A820-FBD5-89FF-1A2D631A3723}"/>
              </a:ext>
            </a:extLst>
          </p:cNvPr>
          <p:cNvSpPr txBox="1">
            <a:spLocks/>
          </p:cNvSpPr>
          <p:nvPr/>
        </p:nvSpPr>
        <p:spPr>
          <a:xfrm>
            <a:off x="274320" y="4618404"/>
            <a:ext cx="11718621" cy="406508"/>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i="0" kern="1200">
                <a:solidFill>
                  <a:schemeClr val="accent2"/>
                </a:solidFill>
                <a:latin typeface="Arial" panose="020B0604020202020204" pitchFamily="34" charset="0"/>
                <a:ea typeface="+mn-ea"/>
                <a:cs typeface="+mn-cs"/>
              </a:defRPr>
            </a:lvl1pPr>
            <a:lvl2pPr marL="233363" indent="-233363" algn="l" defTabSz="914400" rtl="0" eaLnBrk="1" latinLnBrk="0" hangingPunct="1">
              <a:lnSpc>
                <a:spcPct val="100000"/>
              </a:lnSpc>
              <a:spcBef>
                <a:spcPts val="18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2pPr>
            <a:lvl3pPr marL="690563" indent="-233363" algn="l" defTabSz="914400" rtl="0" eaLnBrk="1" latinLnBrk="0" hangingPunct="1">
              <a:lnSpc>
                <a:spcPct val="100000"/>
              </a:lnSpc>
              <a:spcBef>
                <a:spcPts val="1800"/>
              </a:spcBef>
              <a:buFont typeface="Palatino" pitchFamily="2" charset="0"/>
              <a:buChar char="–"/>
              <a:defRPr sz="1600" b="0" i="0" kern="1200">
                <a:solidFill>
                  <a:schemeClr val="tx1"/>
                </a:solidFill>
                <a:latin typeface="Arial" panose="020B0604020202020204" pitchFamily="34" charset="0"/>
                <a:ea typeface="+mn-ea"/>
                <a:cs typeface="Arial" panose="020B0604020202020204" pitchFamily="34" charset="0"/>
              </a:defRPr>
            </a:lvl3pPr>
            <a:lvl4pPr marL="1147763" indent="-233363" algn="l" defTabSz="914400" rtl="0" eaLnBrk="1" latinLnBrk="0" hangingPunct="1">
              <a:lnSpc>
                <a:spcPct val="100000"/>
              </a:lnSpc>
              <a:spcBef>
                <a:spcPts val="1800"/>
              </a:spcBef>
              <a:buFont typeface="Arial" panose="020B0604020202020204" pitchFamily="34" charset="0"/>
              <a:buChar char="•"/>
              <a:defRPr sz="1600" b="0" i="1" kern="1200">
                <a:solidFill>
                  <a:schemeClr val="tx1"/>
                </a:solidFill>
                <a:latin typeface="Arial" panose="020B0604020202020204" pitchFamily="34" charset="0"/>
                <a:ea typeface="+mn-ea"/>
                <a:cs typeface="Arial" panose="020B0604020202020204" pitchFamily="34" charset="0"/>
              </a:defRPr>
            </a:lvl4pPr>
            <a:lvl5pPr marL="1604963" indent="-233363" algn="l" defTabSz="914400" rtl="0" eaLnBrk="1" latinLnBrk="0" hangingPunct="1">
              <a:lnSpc>
                <a:spcPct val="100000"/>
              </a:lnSpc>
              <a:spcBef>
                <a:spcPts val="1800"/>
              </a:spcBef>
              <a:buFont typeface="Palatino" pitchFamily="2" charset="0"/>
              <a:buChar char="–"/>
              <a:defRPr sz="14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gn="just">
              <a:buFont typeface="Arial" panose="020B0604020202020204" pitchFamily="34" charset="0"/>
              <a:buChar char="•"/>
            </a:pPr>
            <a:r>
              <a:rPr lang="en-US" sz="1800" b="0" dirty="0">
                <a:solidFill>
                  <a:schemeClr val="bg1">
                    <a:lumMod val="10000"/>
                  </a:schemeClr>
                </a:solidFill>
              </a:rPr>
              <a:t>The first Pie Chart shows a 32% female and 68% male customer gender split.</a:t>
            </a:r>
          </a:p>
        </p:txBody>
      </p:sp>
    </p:spTree>
    <p:extLst>
      <p:ext uri="{BB962C8B-B14F-4D97-AF65-F5344CB8AC3E}">
        <p14:creationId xmlns:p14="http://schemas.microsoft.com/office/powerpoint/2010/main" val="63971750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500" fill="hold"/>
                                        <p:tgtEl>
                                          <p:spTgt spid="12"/>
                                        </p:tgtEl>
                                        <p:attrNameLst>
                                          <p:attrName>ppt_x</p:attrName>
                                        </p:attrNameLst>
                                      </p:cBhvr>
                                      <p:tavLst>
                                        <p:tav tm="0">
                                          <p:val>
                                            <p:strVal val="#ppt_x"/>
                                          </p:val>
                                        </p:tav>
                                        <p:tav tm="100000">
                                          <p:val>
                                            <p:strVal val="#ppt_x"/>
                                          </p:val>
                                        </p:tav>
                                      </p:tavLst>
                                    </p:anim>
                                    <p:anim calcmode="lin" valueType="num">
                                      <p:cBhvr additive="base">
                                        <p:cTn id="19"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16">
                                            <p:txEl>
                                              <p:pRg st="0" end="0"/>
                                            </p:txEl>
                                          </p:spTgt>
                                        </p:tgtEl>
                                        <p:attrNameLst>
                                          <p:attrName>style.visibility</p:attrName>
                                        </p:attrNameLst>
                                      </p:cBhvr>
                                      <p:to>
                                        <p:strVal val="visible"/>
                                      </p:to>
                                    </p:set>
                                    <p:animEffect transition="in" filter="dissolve">
                                      <p:cBhvr>
                                        <p:cTn id="24" dur="500"/>
                                        <p:tgtEl>
                                          <p:spTgt spid="16">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500" fill="hold"/>
                                        <p:tgtEl>
                                          <p:spTgt spid="17"/>
                                        </p:tgtEl>
                                        <p:attrNameLst>
                                          <p:attrName>ppt_x</p:attrName>
                                        </p:attrNameLst>
                                      </p:cBhvr>
                                      <p:tavLst>
                                        <p:tav tm="0">
                                          <p:val>
                                            <p:strVal val="#ppt_x"/>
                                          </p:val>
                                        </p:tav>
                                        <p:tav tm="100000">
                                          <p:val>
                                            <p:strVal val="#ppt_x"/>
                                          </p:val>
                                        </p:tav>
                                      </p:tavLst>
                                    </p:anim>
                                    <p:anim calcmode="lin" valueType="num">
                                      <p:cBhvr additive="base">
                                        <p:cTn id="30"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grpId="0" nodeType="click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dissolve">
                                      <p:cBhvr>
                                        <p:cTn id="3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uild="p"/>
      <p:bldP spid="3"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7DCF8-7880-C256-85A2-8638F30C1133}"/>
              </a:ext>
            </a:extLst>
          </p:cNvPr>
          <p:cNvSpPr>
            <a:spLocks noGrp="1"/>
          </p:cNvSpPr>
          <p:nvPr>
            <p:ph type="title"/>
          </p:nvPr>
        </p:nvSpPr>
        <p:spPr>
          <a:xfrm>
            <a:off x="380999" y="343721"/>
            <a:ext cx="11430000" cy="1495794"/>
          </a:xfrm>
        </p:spPr>
        <p:txBody>
          <a:bodyPr/>
          <a:lstStyle/>
          <a:p>
            <a:pPr algn="ctr"/>
            <a:r>
              <a:rPr lang="en-IN" dirty="0"/>
              <a:t>Mapping Customer Activity</a:t>
            </a:r>
            <a:br>
              <a:rPr lang="en-IN" b="0" i="0" dirty="0">
                <a:solidFill>
                  <a:srgbClr val="1C1917"/>
                </a:solidFill>
                <a:effectLst/>
                <a:latin typeface="-apple-system"/>
              </a:rPr>
            </a:br>
            <a:br>
              <a:rPr lang="en-IN" b="0" i="0" dirty="0">
                <a:solidFill>
                  <a:srgbClr val="1C1917"/>
                </a:solidFill>
                <a:effectLst/>
                <a:latin typeface="-apple-system"/>
              </a:rPr>
            </a:br>
            <a:endParaRPr lang="en-US" dirty="0"/>
          </a:p>
        </p:txBody>
      </p:sp>
      <p:sp>
        <p:nvSpPr>
          <p:cNvPr id="4" name="Content Placeholder 3">
            <a:extLst>
              <a:ext uri="{FF2B5EF4-FFF2-40B4-BE49-F238E27FC236}">
                <a16:creationId xmlns:a16="http://schemas.microsoft.com/office/drawing/2014/main" id="{0B2F4D86-2CB3-61CB-D925-6D807507B9D2}"/>
              </a:ext>
            </a:extLst>
          </p:cNvPr>
          <p:cNvSpPr>
            <a:spLocks noGrp="1"/>
          </p:cNvSpPr>
          <p:nvPr>
            <p:ph sz="half" idx="1"/>
          </p:nvPr>
        </p:nvSpPr>
        <p:spPr>
          <a:xfrm>
            <a:off x="380999" y="5574372"/>
            <a:ext cx="11430000" cy="413515"/>
          </a:xfrm>
        </p:spPr>
        <p:txBody>
          <a:bodyPr/>
          <a:lstStyle/>
          <a:p>
            <a:pPr algn="just"/>
            <a:r>
              <a:rPr lang="en-US" sz="1800" b="0" dirty="0">
                <a:solidFill>
                  <a:schemeClr val="bg1">
                    <a:lumMod val="10000"/>
                  </a:schemeClr>
                </a:solidFill>
              </a:rPr>
              <a:t>The Histogram covers Review Ratings, Most Purchased Items, Purchase Frequency, and Payment Methods. </a:t>
            </a:r>
          </a:p>
        </p:txBody>
      </p:sp>
      <p:pic>
        <p:nvPicPr>
          <p:cNvPr id="5" name="Picture 4">
            <a:extLst>
              <a:ext uri="{FF2B5EF4-FFF2-40B4-BE49-F238E27FC236}">
                <a16:creationId xmlns:a16="http://schemas.microsoft.com/office/drawing/2014/main" id="{5BE124F7-ED98-CCCD-033F-ECD3EC23CD24}"/>
              </a:ext>
            </a:extLst>
          </p:cNvPr>
          <p:cNvPicPr>
            <a:picLocks noChangeAspect="1"/>
          </p:cNvPicPr>
          <p:nvPr/>
        </p:nvPicPr>
        <p:blipFill>
          <a:blip r:embed="rId2"/>
          <a:stretch>
            <a:fillRect/>
          </a:stretch>
        </p:blipFill>
        <p:spPr>
          <a:xfrm>
            <a:off x="380999" y="1068233"/>
            <a:ext cx="11430000" cy="4308019"/>
          </a:xfrm>
          <a:prstGeom prst="rect">
            <a:avLst/>
          </a:prstGeom>
        </p:spPr>
      </p:pic>
    </p:spTree>
    <p:extLst>
      <p:ext uri="{BB962C8B-B14F-4D97-AF65-F5344CB8AC3E}">
        <p14:creationId xmlns:p14="http://schemas.microsoft.com/office/powerpoint/2010/main" val="304784964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dissolve">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A4CF9-3DD9-25DA-C334-A99C54FAB6A5}"/>
              </a:ext>
            </a:extLst>
          </p:cNvPr>
          <p:cNvSpPr>
            <a:spLocks noGrp="1"/>
          </p:cNvSpPr>
          <p:nvPr>
            <p:ph type="title"/>
          </p:nvPr>
        </p:nvSpPr>
        <p:spPr>
          <a:xfrm>
            <a:off x="380999" y="176316"/>
            <a:ext cx="11430000" cy="997196"/>
          </a:xfrm>
        </p:spPr>
        <p:txBody>
          <a:bodyPr/>
          <a:lstStyle/>
          <a:p>
            <a:pPr algn="ctr"/>
            <a:r>
              <a:rPr lang="en-IN" dirty="0"/>
              <a:t>Product Segment Rating Distribution</a:t>
            </a:r>
            <a:br>
              <a:rPr lang="en-IN" b="0" i="0" dirty="0">
                <a:solidFill>
                  <a:srgbClr val="1C1917"/>
                </a:solidFill>
                <a:effectLst/>
                <a:latin typeface="-apple-system"/>
              </a:rPr>
            </a:br>
            <a:endParaRPr lang="en-US" dirty="0"/>
          </a:p>
        </p:txBody>
      </p:sp>
      <p:sp>
        <p:nvSpPr>
          <p:cNvPr id="4" name="Content Placeholder 3">
            <a:extLst>
              <a:ext uri="{FF2B5EF4-FFF2-40B4-BE49-F238E27FC236}">
                <a16:creationId xmlns:a16="http://schemas.microsoft.com/office/drawing/2014/main" id="{FC44BA11-B4F3-376D-C96A-6B8B414FFC14}"/>
              </a:ext>
            </a:extLst>
          </p:cNvPr>
          <p:cNvSpPr>
            <a:spLocks noGrp="1"/>
          </p:cNvSpPr>
          <p:nvPr>
            <p:ph sz="half" idx="1"/>
          </p:nvPr>
        </p:nvSpPr>
        <p:spPr>
          <a:xfrm>
            <a:off x="380999" y="5053082"/>
            <a:ext cx="11430000" cy="997197"/>
          </a:xfrm>
        </p:spPr>
        <p:txBody>
          <a:bodyPr/>
          <a:lstStyle/>
          <a:p>
            <a:pPr algn="just"/>
            <a:r>
              <a:rPr lang="en-US" sz="1800" b="0" dirty="0">
                <a:solidFill>
                  <a:schemeClr val="bg1">
                    <a:lumMod val="10000"/>
                  </a:schemeClr>
                </a:solidFill>
              </a:rPr>
              <a:t>The violin plot shows review ratings by product category, with footwear, outerwear, and accessories having a higher median rating (3.8) than clothing (3.7), indicating customers are slightly less satisfied with clothing purchases versus other categories.</a:t>
            </a:r>
          </a:p>
        </p:txBody>
      </p:sp>
      <p:pic>
        <p:nvPicPr>
          <p:cNvPr id="5" name="Picture 4">
            <a:extLst>
              <a:ext uri="{FF2B5EF4-FFF2-40B4-BE49-F238E27FC236}">
                <a16:creationId xmlns:a16="http://schemas.microsoft.com/office/drawing/2014/main" id="{683994E0-B48A-9F77-765C-663799D4172A}"/>
              </a:ext>
            </a:extLst>
          </p:cNvPr>
          <p:cNvPicPr>
            <a:picLocks noChangeAspect="1"/>
          </p:cNvPicPr>
          <p:nvPr/>
        </p:nvPicPr>
        <p:blipFill>
          <a:blip r:embed="rId2"/>
          <a:stretch>
            <a:fillRect/>
          </a:stretch>
        </p:blipFill>
        <p:spPr>
          <a:xfrm>
            <a:off x="380999" y="914401"/>
            <a:ext cx="11430000" cy="4032001"/>
          </a:xfrm>
          <a:prstGeom prst="rect">
            <a:avLst/>
          </a:prstGeom>
        </p:spPr>
      </p:pic>
    </p:spTree>
    <p:extLst>
      <p:ext uri="{BB962C8B-B14F-4D97-AF65-F5344CB8AC3E}">
        <p14:creationId xmlns:p14="http://schemas.microsoft.com/office/powerpoint/2010/main" val="235341846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dissolve">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EA522-E061-6BD9-F6B7-6B77AC368F40}"/>
              </a:ext>
            </a:extLst>
          </p:cNvPr>
          <p:cNvSpPr>
            <a:spLocks noGrp="1"/>
          </p:cNvSpPr>
          <p:nvPr>
            <p:ph type="title"/>
          </p:nvPr>
        </p:nvSpPr>
        <p:spPr>
          <a:xfrm>
            <a:off x="381000" y="362101"/>
            <a:ext cx="11430000" cy="997196"/>
          </a:xfrm>
        </p:spPr>
        <p:txBody>
          <a:bodyPr/>
          <a:lstStyle/>
          <a:p>
            <a:pPr algn="ctr"/>
            <a:r>
              <a:rPr lang="en-IN" dirty="0"/>
              <a:t>What Shoppers Are Buying Most?</a:t>
            </a:r>
            <a:br>
              <a:rPr lang="en-IN" b="0" i="0" dirty="0">
                <a:solidFill>
                  <a:srgbClr val="1C1917"/>
                </a:solidFill>
                <a:effectLst/>
                <a:latin typeface="-apple-system"/>
              </a:rPr>
            </a:br>
            <a:endParaRPr lang="en-US" dirty="0"/>
          </a:p>
        </p:txBody>
      </p:sp>
      <p:sp>
        <p:nvSpPr>
          <p:cNvPr id="4" name="Content Placeholder 3">
            <a:extLst>
              <a:ext uri="{FF2B5EF4-FFF2-40B4-BE49-F238E27FC236}">
                <a16:creationId xmlns:a16="http://schemas.microsoft.com/office/drawing/2014/main" id="{5020B584-BDFF-0303-516F-4B9EB7F2E099}"/>
              </a:ext>
            </a:extLst>
          </p:cNvPr>
          <p:cNvSpPr>
            <a:spLocks noGrp="1"/>
          </p:cNvSpPr>
          <p:nvPr>
            <p:ph idx="1"/>
          </p:nvPr>
        </p:nvSpPr>
        <p:spPr>
          <a:xfrm>
            <a:off x="1023936" y="5212936"/>
            <a:ext cx="10144125" cy="997196"/>
          </a:xfrm>
        </p:spPr>
        <p:txBody>
          <a:bodyPr/>
          <a:lstStyle/>
          <a:p>
            <a:pPr algn="just"/>
            <a:r>
              <a:rPr lang="en-US" sz="1800" b="0" dirty="0">
                <a:solidFill>
                  <a:schemeClr val="bg1">
                    <a:lumMod val="10000"/>
                  </a:schemeClr>
                </a:solidFill>
              </a:rPr>
              <a:t>The Word Cloud shows items purchased with font size representing quantity - Blouse, Pants, Jewelry and Shirt in larger fonts were purchased more often than less popular items like Sunglasses, Jeans and Gloves in smaller fonts.</a:t>
            </a:r>
          </a:p>
        </p:txBody>
      </p:sp>
      <p:pic>
        <p:nvPicPr>
          <p:cNvPr id="6" name="Picture 5">
            <a:extLst>
              <a:ext uri="{FF2B5EF4-FFF2-40B4-BE49-F238E27FC236}">
                <a16:creationId xmlns:a16="http://schemas.microsoft.com/office/drawing/2014/main" id="{F9903F6E-F012-32CC-8229-B1A9A45987C4}"/>
              </a:ext>
            </a:extLst>
          </p:cNvPr>
          <p:cNvPicPr>
            <a:picLocks noChangeAspect="1"/>
          </p:cNvPicPr>
          <p:nvPr/>
        </p:nvPicPr>
        <p:blipFill>
          <a:blip r:embed="rId2"/>
          <a:stretch>
            <a:fillRect/>
          </a:stretch>
        </p:blipFill>
        <p:spPr>
          <a:xfrm>
            <a:off x="1023937" y="992674"/>
            <a:ext cx="10144125" cy="4067862"/>
          </a:xfrm>
          <a:prstGeom prst="rect">
            <a:avLst/>
          </a:prstGeom>
        </p:spPr>
      </p:pic>
    </p:spTree>
    <p:extLst>
      <p:ext uri="{BB962C8B-B14F-4D97-AF65-F5344CB8AC3E}">
        <p14:creationId xmlns:p14="http://schemas.microsoft.com/office/powerpoint/2010/main" val="192909410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dissolve">
                                      <p:cBhvr>
                                        <p:cTn id="1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9AB26-D647-0945-FA84-CDD47C0C2A0D}"/>
              </a:ext>
            </a:extLst>
          </p:cNvPr>
          <p:cNvSpPr>
            <a:spLocks noGrp="1"/>
          </p:cNvSpPr>
          <p:nvPr>
            <p:ph type="title"/>
          </p:nvPr>
        </p:nvSpPr>
        <p:spPr>
          <a:xfrm>
            <a:off x="381000" y="556010"/>
            <a:ext cx="11430000" cy="997196"/>
          </a:xfrm>
        </p:spPr>
        <p:txBody>
          <a:bodyPr/>
          <a:lstStyle/>
          <a:p>
            <a:pPr algn="ctr"/>
            <a:r>
              <a:rPr lang="en-IN" dirty="0"/>
              <a:t>Conclusion</a:t>
            </a:r>
            <a:br>
              <a:rPr lang="en-IN" b="0" i="0" dirty="0">
                <a:solidFill>
                  <a:srgbClr val="1C1917"/>
                </a:solidFill>
                <a:effectLst/>
                <a:latin typeface="-apple-system"/>
              </a:rPr>
            </a:br>
            <a:endParaRPr lang="en-US" dirty="0"/>
          </a:p>
        </p:txBody>
      </p:sp>
      <p:sp>
        <p:nvSpPr>
          <p:cNvPr id="3" name="Content Placeholder 2">
            <a:extLst>
              <a:ext uri="{FF2B5EF4-FFF2-40B4-BE49-F238E27FC236}">
                <a16:creationId xmlns:a16="http://schemas.microsoft.com/office/drawing/2014/main" id="{19BDD7A6-A11B-6531-9552-07A92C4680B2}"/>
              </a:ext>
            </a:extLst>
          </p:cNvPr>
          <p:cNvSpPr>
            <a:spLocks noGrp="1"/>
          </p:cNvSpPr>
          <p:nvPr>
            <p:ph sz="half" idx="1"/>
          </p:nvPr>
        </p:nvSpPr>
        <p:spPr>
          <a:xfrm>
            <a:off x="381000" y="1368363"/>
            <a:ext cx="11430000" cy="3310318"/>
          </a:xfrm>
        </p:spPr>
        <p:txBody>
          <a:bodyPr/>
          <a:lstStyle/>
          <a:p>
            <a:pPr marL="342900" indent="-342900" algn="just">
              <a:buFont typeface="Wingdings" pitchFamily="2" charset="2"/>
              <a:buChar char="q"/>
            </a:pPr>
            <a:r>
              <a:rPr lang="en-IN" b="0" i="0" dirty="0">
                <a:solidFill>
                  <a:schemeClr val="bg1">
                    <a:lumMod val="10000"/>
                  </a:schemeClr>
                </a:solidFill>
                <a:effectLst/>
                <a:cs typeface="Arial" panose="020B0604020202020204" pitchFamily="34" charset="0"/>
              </a:rPr>
              <a:t>Purchase volumes vary widely by state - target marketing to weaker states</a:t>
            </a:r>
          </a:p>
          <a:p>
            <a:pPr marL="342900" indent="-342900" algn="just">
              <a:buFont typeface="Wingdings" pitchFamily="2" charset="2"/>
              <a:buChar char="q"/>
            </a:pPr>
            <a:r>
              <a:rPr lang="en-IN" b="0" i="0" dirty="0">
                <a:solidFill>
                  <a:schemeClr val="bg1">
                    <a:lumMod val="10000"/>
                  </a:schemeClr>
                </a:solidFill>
                <a:effectLst/>
                <a:cs typeface="Arial" panose="020B0604020202020204" pitchFamily="34" charset="0"/>
              </a:rPr>
              <a:t>Males outspend females across categories - close spending gap</a:t>
            </a:r>
          </a:p>
          <a:p>
            <a:pPr marL="342900" indent="-342900" algn="just">
              <a:buFont typeface="Wingdings" pitchFamily="2" charset="2"/>
              <a:buChar char="q"/>
            </a:pPr>
            <a:r>
              <a:rPr lang="en-IN" b="0" i="0" dirty="0">
                <a:solidFill>
                  <a:schemeClr val="bg1">
                    <a:lumMod val="10000"/>
                  </a:schemeClr>
                </a:solidFill>
                <a:effectLst/>
                <a:cs typeface="Arial" panose="020B0604020202020204" pitchFamily="34" charset="0"/>
              </a:rPr>
              <a:t>Peak purchase activity in spring, lows in summer - optimize operations and promotions around demand swings</a:t>
            </a:r>
          </a:p>
          <a:p>
            <a:pPr marL="342900" indent="-342900" algn="just">
              <a:buFont typeface="Wingdings" pitchFamily="2" charset="2"/>
              <a:buChar char="q"/>
            </a:pPr>
            <a:r>
              <a:rPr lang="en-IN" b="0" i="0" dirty="0">
                <a:solidFill>
                  <a:schemeClr val="bg1">
                    <a:lumMod val="10000"/>
                  </a:schemeClr>
                </a:solidFill>
                <a:effectLst/>
                <a:cs typeface="Arial" panose="020B0604020202020204" pitchFamily="34" charset="0"/>
              </a:rPr>
              <a:t>Lower ratings for clothing purchases than other categories - boost clothing satisfaction</a:t>
            </a:r>
          </a:p>
          <a:p>
            <a:pPr marL="342900" indent="-342900" algn="just">
              <a:buFont typeface="Wingdings" pitchFamily="2" charset="2"/>
              <a:buChar char="q"/>
            </a:pPr>
            <a:r>
              <a:rPr lang="en-IN" b="0" i="0" dirty="0">
                <a:solidFill>
                  <a:schemeClr val="bg1">
                    <a:lumMod val="10000"/>
                  </a:schemeClr>
                </a:solidFill>
                <a:effectLst/>
                <a:cs typeface="Arial" panose="020B0604020202020204" pitchFamily="34" charset="0"/>
              </a:rPr>
              <a:t>Balanced payment method usage currently - expand options to improve convenience and conversion</a:t>
            </a:r>
          </a:p>
          <a:p>
            <a:pPr algn="just"/>
            <a:endParaRPr lang="en-US" sz="1800" b="0" dirty="0">
              <a:solidFill>
                <a:srgbClr val="C00000"/>
              </a:solidFill>
            </a:endParaRPr>
          </a:p>
        </p:txBody>
      </p:sp>
    </p:spTree>
    <p:extLst>
      <p:ext uri="{BB962C8B-B14F-4D97-AF65-F5344CB8AC3E}">
        <p14:creationId xmlns:p14="http://schemas.microsoft.com/office/powerpoint/2010/main" val="167903008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p:tgtEl>
                                          <p:spTgt spid="3">
                                            <p:txEl>
                                              <p:pRg st="4" end="4"/>
                                            </p:txEl>
                                          </p:spTgt>
                                        </p:tgtEl>
                                        <p:attrNameLst>
                                          <p:attrName>ppt_y</p:attrName>
                                        </p:attrNameLst>
                                      </p:cBhvr>
                                      <p:tavLst>
                                        <p:tav tm="0">
                                          <p:val>
                                            <p:strVal val="#ppt_y+#ppt_h*1.125000"/>
                                          </p:val>
                                        </p:tav>
                                        <p:tav tm="100000">
                                          <p:val>
                                            <p:strVal val="#ppt_y"/>
                                          </p:val>
                                        </p:tav>
                                      </p:tavLst>
                                    </p:anim>
                                    <p:animEffect transition="in" filter="wipe(up)">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B74C2-E1E7-41D8-8F6C-0519B89EDE52}"/>
              </a:ext>
            </a:extLst>
          </p:cNvPr>
          <p:cNvSpPr>
            <a:spLocks noGrp="1"/>
          </p:cNvSpPr>
          <p:nvPr>
            <p:ph type="title"/>
          </p:nvPr>
        </p:nvSpPr>
        <p:spPr>
          <a:xfrm>
            <a:off x="3722914" y="2064907"/>
            <a:ext cx="4898572" cy="2218171"/>
          </a:xfrm>
        </p:spPr>
        <p:txBody>
          <a:bodyPr/>
          <a:lstStyle/>
          <a:p>
            <a:r>
              <a:rPr lang="en-US" dirty="0"/>
              <a:t>Member Contribution</a:t>
            </a:r>
          </a:p>
        </p:txBody>
      </p:sp>
    </p:spTree>
    <p:extLst>
      <p:ext uri="{BB962C8B-B14F-4D97-AF65-F5344CB8AC3E}">
        <p14:creationId xmlns:p14="http://schemas.microsoft.com/office/powerpoint/2010/main" val="340560932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14DE4-0D8A-42C4-92D5-C00C0EE49905}"/>
              </a:ext>
            </a:extLst>
          </p:cNvPr>
          <p:cNvSpPr>
            <a:spLocks noGrp="1"/>
          </p:cNvSpPr>
          <p:nvPr>
            <p:ph type="title"/>
          </p:nvPr>
        </p:nvSpPr>
        <p:spPr>
          <a:xfrm>
            <a:off x="381000" y="860699"/>
            <a:ext cx="11430000" cy="498598"/>
          </a:xfrm>
        </p:spPr>
        <p:txBody>
          <a:bodyPr/>
          <a:lstStyle/>
          <a:p>
            <a:r>
              <a:rPr lang="en-US" sz="3600" b="1" dirty="0">
                <a:solidFill>
                  <a:schemeClr val="tx2"/>
                </a:solidFill>
                <a:latin typeface="Arial" panose="020B0604020202020204" pitchFamily="34" charset="0"/>
              </a:rPr>
              <a:t>Introduction</a:t>
            </a:r>
            <a:endParaRPr lang="en-US" dirty="0"/>
          </a:p>
        </p:txBody>
      </p:sp>
      <p:sp>
        <p:nvSpPr>
          <p:cNvPr id="3" name="Content Placeholder 2">
            <a:extLst>
              <a:ext uri="{FF2B5EF4-FFF2-40B4-BE49-F238E27FC236}">
                <a16:creationId xmlns:a16="http://schemas.microsoft.com/office/drawing/2014/main" id="{4622356F-01E6-4472-BCD9-2CD8F6FBE72A}"/>
              </a:ext>
            </a:extLst>
          </p:cNvPr>
          <p:cNvSpPr>
            <a:spLocks noGrp="1"/>
          </p:cNvSpPr>
          <p:nvPr>
            <p:ph idx="1"/>
          </p:nvPr>
        </p:nvSpPr>
        <p:spPr>
          <a:xfrm>
            <a:off x="365760" y="1788327"/>
            <a:ext cx="10896601" cy="751508"/>
          </a:xfrm>
        </p:spPr>
        <p:txBody>
          <a:bodyPr/>
          <a:lstStyle/>
          <a:p>
            <a:pPr marL="342900" indent="-342900" algn="just">
              <a:buFont typeface="Wingdings" pitchFamily="2" charset="2"/>
              <a:buChar char="q"/>
            </a:pPr>
            <a:r>
              <a:rPr lang="en-US" dirty="0">
                <a:solidFill>
                  <a:schemeClr val="bg1">
                    <a:lumMod val="10000"/>
                  </a:schemeClr>
                </a:solidFill>
                <a:cs typeface="Arial" panose="020B0604020202020204" pitchFamily="34" charset="0"/>
              </a:rPr>
              <a:t>The project analyzes E-commerce trends using the Consumer Behavior and Shopping Habits Dataset to understand shopper patterns. </a:t>
            </a:r>
          </a:p>
          <a:p>
            <a:pPr marL="342900" indent="-342900" algn="just">
              <a:buFont typeface="Wingdings" pitchFamily="2" charset="2"/>
              <a:buChar char="q"/>
            </a:pPr>
            <a:endParaRPr lang="en-IN" b="0" dirty="0">
              <a:solidFill>
                <a:schemeClr val="bg1">
                  <a:lumMod val="10000"/>
                </a:schemeClr>
              </a:solidFill>
            </a:endParaRPr>
          </a:p>
        </p:txBody>
      </p:sp>
      <p:sp>
        <p:nvSpPr>
          <p:cNvPr id="4" name="Content Placeholder 2">
            <a:extLst>
              <a:ext uri="{FF2B5EF4-FFF2-40B4-BE49-F238E27FC236}">
                <a16:creationId xmlns:a16="http://schemas.microsoft.com/office/drawing/2014/main" id="{877E94C0-903E-C9DB-D927-84765A819DC4}"/>
              </a:ext>
            </a:extLst>
          </p:cNvPr>
          <p:cNvSpPr txBox="1">
            <a:spLocks/>
          </p:cNvSpPr>
          <p:nvPr/>
        </p:nvSpPr>
        <p:spPr>
          <a:xfrm>
            <a:off x="365760" y="3678087"/>
            <a:ext cx="11648705" cy="330033"/>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i="0" kern="1200">
                <a:solidFill>
                  <a:schemeClr val="accent2"/>
                </a:solidFill>
                <a:latin typeface="Arial" panose="020B0604020202020204" pitchFamily="34" charset="0"/>
                <a:ea typeface="+mn-ea"/>
                <a:cs typeface="+mn-cs"/>
              </a:defRPr>
            </a:lvl1pPr>
            <a:lvl2pPr marL="0" indent="0" algn="l" defTabSz="914400" rtl="0" eaLnBrk="1" latinLnBrk="0" hangingPunct="1">
              <a:lnSpc>
                <a:spcPct val="100000"/>
              </a:lnSpc>
              <a:spcBef>
                <a:spcPts val="1200"/>
              </a:spcBef>
              <a:buFont typeface="Arial" panose="020B0604020202020204" pitchFamily="34" charset="0"/>
              <a:buNone/>
              <a:defRPr sz="1600" b="1" i="0" kern="1200">
                <a:solidFill>
                  <a:schemeClr val="tx2"/>
                </a:solidFill>
                <a:latin typeface="Arial" panose="020B0604020202020204" pitchFamily="34" charset="0"/>
                <a:ea typeface="+mn-ea"/>
                <a:cs typeface="+mn-cs"/>
              </a:defRPr>
            </a:lvl2pPr>
            <a:lvl3pPr marL="457200" indent="0" algn="l" defTabSz="914400" rtl="0" eaLnBrk="1" latinLnBrk="0" hangingPunct="1">
              <a:lnSpc>
                <a:spcPct val="100000"/>
              </a:lnSpc>
              <a:spcBef>
                <a:spcPts val="1800"/>
              </a:spcBef>
              <a:buFont typeface="Palatino" pitchFamily="2" charset="0"/>
              <a:buNone/>
              <a:defRPr sz="1600" b="0" i="0" kern="1200">
                <a:solidFill>
                  <a:schemeClr val="tx1"/>
                </a:solidFill>
                <a:latin typeface="Arial" panose="020B0604020202020204" pitchFamily="34" charset="0"/>
                <a:ea typeface="+mn-ea"/>
                <a:cs typeface="+mn-cs"/>
              </a:defRPr>
            </a:lvl3pPr>
            <a:lvl4pPr marL="914400" indent="0" algn="l" defTabSz="914400" rtl="0" eaLnBrk="1" latinLnBrk="0" hangingPunct="1">
              <a:lnSpc>
                <a:spcPct val="100000"/>
              </a:lnSpc>
              <a:spcBef>
                <a:spcPts val="1800"/>
              </a:spcBef>
              <a:buFont typeface="Arial" panose="020B0604020202020204" pitchFamily="34" charset="0"/>
              <a:buNone/>
              <a:defRPr sz="1600" b="0" i="1" kern="1200">
                <a:solidFill>
                  <a:schemeClr val="tx1"/>
                </a:solidFill>
                <a:latin typeface="Arial" panose="020B0604020202020204" pitchFamily="34" charset="0"/>
                <a:ea typeface="+mn-ea"/>
                <a:cs typeface="+mn-cs"/>
              </a:defRPr>
            </a:lvl4pPr>
            <a:lvl5pPr marL="1371600" indent="0" algn="l" defTabSz="914400" rtl="0" eaLnBrk="1" latinLnBrk="0" hangingPunct="1">
              <a:lnSpc>
                <a:spcPct val="100000"/>
              </a:lnSpc>
              <a:spcBef>
                <a:spcPts val="1800"/>
              </a:spcBef>
              <a:buFont typeface="Palatino" pitchFamily="2" charset="0"/>
              <a:buNone/>
              <a:defRPr sz="14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itchFamily="2" charset="2"/>
              <a:buChar char="q"/>
            </a:pPr>
            <a:r>
              <a:rPr lang="en-US" dirty="0">
                <a:solidFill>
                  <a:schemeClr val="bg1">
                    <a:lumMod val="10000"/>
                  </a:schemeClr>
                </a:solidFill>
                <a:cs typeface="Arial" panose="020B0604020202020204" pitchFamily="34" charset="0"/>
              </a:rPr>
              <a:t>The goal is to boost customer satisfaction through strategic insights.</a:t>
            </a:r>
            <a:endParaRPr lang="en-US" dirty="0">
              <a:solidFill>
                <a:schemeClr val="bg1">
                  <a:lumMod val="10000"/>
                </a:schemeClr>
              </a:solidFill>
            </a:endParaRPr>
          </a:p>
        </p:txBody>
      </p:sp>
      <p:sp>
        <p:nvSpPr>
          <p:cNvPr id="5" name="Content Placeholder 2">
            <a:extLst>
              <a:ext uri="{FF2B5EF4-FFF2-40B4-BE49-F238E27FC236}">
                <a16:creationId xmlns:a16="http://schemas.microsoft.com/office/drawing/2014/main" id="{6F0D1E98-67DD-186C-7E86-B4BE9C886995}"/>
              </a:ext>
            </a:extLst>
          </p:cNvPr>
          <p:cNvSpPr txBox="1">
            <a:spLocks/>
          </p:cNvSpPr>
          <p:nvPr/>
        </p:nvSpPr>
        <p:spPr>
          <a:xfrm>
            <a:off x="365761" y="2717968"/>
            <a:ext cx="10896600" cy="609186"/>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i="0" kern="1200">
                <a:solidFill>
                  <a:schemeClr val="accent2"/>
                </a:solidFill>
                <a:latin typeface="Arial" panose="020B0604020202020204" pitchFamily="34" charset="0"/>
                <a:ea typeface="+mn-ea"/>
                <a:cs typeface="+mn-cs"/>
              </a:defRPr>
            </a:lvl1pPr>
            <a:lvl2pPr marL="0" indent="0" algn="l" defTabSz="914400" rtl="0" eaLnBrk="1" latinLnBrk="0" hangingPunct="1">
              <a:lnSpc>
                <a:spcPct val="100000"/>
              </a:lnSpc>
              <a:spcBef>
                <a:spcPts val="1200"/>
              </a:spcBef>
              <a:buFont typeface="Arial" panose="020B0604020202020204" pitchFamily="34" charset="0"/>
              <a:buNone/>
              <a:defRPr sz="1600" b="1" i="0" kern="1200">
                <a:solidFill>
                  <a:schemeClr val="tx2"/>
                </a:solidFill>
                <a:latin typeface="Arial" panose="020B0604020202020204" pitchFamily="34" charset="0"/>
                <a:ea typeface="+mn-ea"/>
                <a:cs typeface="+mn-cs"/>
              </a:defRPr>
            </a:lvl2pPr>
            <a:lvl3pPr marL="457200" indent="0" algn="l" defTabSz="914400" rtl="0" eaLnBrk="1" latinLnBrk="0" hangingPunct="1">
              <a:lnSpc>
                <a:spcPct val="100000"/>
              </a:lnSpc>
              <a:spcBef>
                <a:spcPts val="1800"/>
              </a:spcBef>
              <a:buFont typeface="Palatino" pitchFamily="2" charset="0"/>
              <a:buNone/>
              <a:defRPr sz="1600" b="0" i="0" kern="1200">
                <a:solidFill>
                  <a:schemeClr val="tx1"/>
                </a:solidFill>
                <a:latin typeface="Arial" panose="020B0604020202020204" pitchFamily="34" charset="0"/>
                <a:ea typeface="+mn-ea"/>
                <a:cs typeface="+mn-cs"/>
              </a:defRPr>
            </a:lvl3pPr>
            <a:lvl4pPr marL="914400" indent="0" algn="l" defTabSz="914400" rtl="0" eaLnBrk="1" latinLnBrk="0" hangingPunct="1">
              <a:lnSpc>
                <a:spcPct val="100000"/>
              </a:lnSpc>
              <a:spcBef>
                <a:spcPts val="1800"/>
              </a:spcBef>
              <a:buFont typeface="Arial" panose="020B0604020202020204" pitchFamily="34" charset="0"/>
              <a:buNone/>
              <a:defRPr sz="1600" b="0" i="1" kern="1200">
                <a:solidFill>
                  <a:schemeClr val="tx1"/>
                </a:solidFill>
                <a:latin typeface="Arial" panose="020B0604020202020204" pitchFamily="34" charset="0"/>
                <a:ea typeface="+mn-ea"/>
                <a:cs typeface="+mn-cs"/>
              </a:defRPr>
            </a:lvl4pPr>
            <a:lvl5pPr marL="1371600" indent="0" algn="l" defTabSz="914400" rtl="0" eaLnBrk="1" latinLnBrk="0" hangingPunct="1">
              <a:lnSpc>
                <a:spcPct val="100000"/>
              </a:lnSpc>
              <a:spcBef>
                <a:spcPts val="1800"/>
              </a:spcBef>
              <a:buFont typeface="Palatino" pitchFamily="2" charset="0"/>
              <a:buNone/>
              <a:defRPr sz="14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Wingdings" pitchFamily="2" charset="2"/>
              <a:buChar char="q"/>
            </a:pPr>
            <a:r>
              <a:rPr lang="en-US" dirty="0">
                <a:solidFill>
                  <a:schemeClr val="bg1">
                    <a:lumMod val="10000"/>
                  </a:schemeClr>
                </a:solidFill>
                <a:cs typeface="Arial" panose="020B0604020202020204" pitchFamily="34" charset="0"/>
              </a:rPr>
              <a:t>Rich in demographic data, purchase history, and preferences, it guides businesses in tailoring marketing and optimizing products.</a:t>
            </a:r>
            <a:endParaRPr lang="en-IN" sz="1800" b="0" dirty="0">
              <a:solidFill>
                <a:schemeClr val="bg1">
                  <a:lumMod val="10000"/>
                </a:schemeClr>
              </a:solidFill>
            </a:endParaRPr>
          </a:p>
        </p:txBody>
      </p:sp>
    </p:spTree>
    <p:extLst>
      <p:ext uri="{BB962C8B-B14F-4D97-AF65-F5344CB8AC3E}">
        <p14:creationId xmlns:p14="http://schemas.microsoft.com/office/powerpoint/2010/main" val="29798837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p:tgtEl>
                                          <p:spTgt spid="5"/>
                                        </p:tgtEl>
                                        <p:attrNameLst>
                                          <p:attrName>ppt_y</p:attrName>
                                        </p:attrNameLst>
                                      </p:cBhvr>
                                      <p:tavLst>
                                        <p:tav tm="0">
                                          <p:val>
                                            <p:strVal val="#ppt_y+#ppt_h*1.125000"/>
                                          </p:val>
                                        </p:tav>
                                        <p:tav tm="100000">
                                          <p:val>
                                            <p:strVal val="#ppt_y"/>
                                          </p:val>
                                        </p:tav>
                                      </p:tavLst>
                                    </p:anim>
                                    <p:animEffect transition="in" filter="wipe(up)">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p:tgtEl>
                                          <p:spTgt spid="4"/>
                                        </p:tgtEl>
                                        <p:attrNameLst>
                                          <p:attrName>ppt_y</p:attrName>
                                        </p:attrNameLst>
                                      </p:cBhvr>
                                      <p:tavLst>
                                        <p:tav tm="0">
                                          <p:val>
                                            <p:strVal val="#ppt_y+#ppt_h*1.125000"/>
                                          </p:val>
                                        </p:tav>
                                        <p:tav tm="100000">
                                          <p:val>
                                            <p:strVal val="#ppt_y"/>
                                          </p:val>
                                        </p:tav>
                                      </p:tavLst>
                                    </p:anim>
                                    <p:animEffect transition="in" filter="wipe(up)">
                                      <p:cBhvr>
                                        <p:cTn id="2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C241F-5DD9-4AF1-9E5E-D826635899D7}"/>
              </a:ext>
            </a:extLst>
          </p:cNvPr>
          <p:cNvSpPr>
            <a:spLocks noGrp="1"/>
          </p:cNvSpPr>
          <p:nvPr>
            <p:ph type="title"/>
          </p:nvPr>
        </p:nvSpPr>
        <p:spPr>
          <a:xfrm>
            <a:off x="381000" y="234425"/>
            <a:ext cx="11430000" cy="498598"/>
          </a:xfrm>
        </p:spPr>
        <p:txBody>
          <a:bodyPr/>
          <a:lstStyle/>
          <a:p>
            <a:r>
              <a:rPr lang="en-US" dirty="0"/>
              <a:t>Contribution</a:t>
            </a:r>
          </a:p>
        </p:txBody>
      </p:sp>
      <p:sp>
        <p:nvSpPr>
          <p:cNvPr id="3" name="Content Placeholder 2">
            <a:extLst>
              <a:ext uri="{FF2B5EF4-FFF2-40B4-BE49-F238E27FC236}">
                <a16:creationId xmlns:a16="http://schemas.microsoft.com/office/drawing/2014/main" id="{C8C4A1CC-6FB3-4542-81F4-248572E70068}"/>
              </a:ext>
            </a:extLst>
          </p:cNvPr>
          <p:cNvSpPr>
            <a:spLocks noGrp="1"/>
          </p:cNvSpPr>
          <p:nvPr>
            <p:ph sz="half" idx="1"/>
          </p:nvPr>
        </p:nvSpPr>
        <p:spPr>
          <a:xfrm>
            <a:off x="579120" y="890016"/>
            <a:ext cx="10744200" cy="5234960"/>
          </a:xfrm>
        </p:spPr>
        <p:txBody>
          <a:bodyPr/>
          <a:lstStyle/>
          <a:p>
            <a:pPr algn="just"/>
            <a:r>
              <a:rPr lang="en-US" dirty="0">
                <a:solidFill>
                  <a:schemeClr val="bg1">
                    <a:lumMod val="10000"/>
                  </a:schemeClr>
                </a:solidFill>
              </a:rPr>
              <a:t>Naveen Kumar Reddy Singam – </a:t>
            </a:r>
            <a:r>
              <a:rPr lang="en-IN" b="0" i="0" dirty="0">
                <a:solidFill>
                  <a:schemeClr val="bg1">
                    <a:lumMod val="10000"/>
                  </a:schemeClr>
                </a:solidFill>
                <a:effectLst/>
                <a:cs typeface="Arial" panose="020B0604020202020204" pitchFamily="34" charset="0"/>
              </a:rPr>
              <a:t>Involved in applying specific design concepts, such as </a:t>
            </a:r>
            <a:r>
              <a:rPr lang="en-IN" b="0" i="0" dirty="0" err="1">
                <a:solidFill>
                  <a:schemeClr val="bg1">
                    <a:lumMod val="10000"/>
                  </a:schemeClr>
                </a:solidFill>
                <a:effectLst/>
                <a:cs typeface="Arial" panose="020B0604020202020204" pitchFamily="34" charset="0"/>
              </a:rPr>
              <a:t>color</a:t>
            </a:r>
            <a:r>
              <a:rPr lang="en-IN" b="0" i="0" dirty="0">
                <a:solidFill>
                  <a:schemeClr val="bg1">
                    <a:lumMod val="10000"/>
                  </a:schemeClr>
                </a:solidFill>
                <a:effectLst/>
                <a:cs typeface="Arial" panose="020B0604020202020204" pitchFamily="34" charset="0"/>
              </a:rPr>
              <a:t> theory and Gestalt principles, as well as incorporating interactive elements and engaged in pulling effective insights for PowerPoint presentations. </a:t>
            </a:r>
            <a:endParaRPr lang="en-US" dirty="0">
              <a:solidFill>
                <a:schemeClr val="bg1">
                  <a:lumMod val="10000"/>
                </a:schemeClr>
              </a:solidFill>
              <a:cs typeface="Arial" panose="020B0604020202020204" pitchFamily="34" charset="0"/>
            </a:endParaRPr>
          </a:p>
          <a:p>
            <a:pPr algn="just"/>
            <a:r>
              <a:rPr lang="en-US" dirty="0">
                <a:solidFill>
                  <a:schemeClr val="bg1">
                    <a:lumMod val="10000"/>
                  </a:schemeClr>
                </a:solidFill>
              </a:rPr>
              <a:t>Tanushree Mahesh Kumar – </a:t>
            </a:r>
            <a:r>
              <a:rPr lang="en-US" b="0" dirty="0">
                <a:solidFill>
                  <a:schemeClr val="bg1">
                    <a:lumMod val="10000"/>
                  </a:schemeClr>
                </a:solidFill>
              </a:rPr>
              <a:t>Crafted and communicated a compelling narrative for data and findings and synthesized team efforts into a coherent story, emphasizing key insights for every EDA/Visualization trend on the Google </a:t>
            </a:r>
            <a:r>
              <a:rPr lang="en-US" b="0" dirty="0" err="1">
                <a:solidFill>
                  <a:schemeClr val="bg1">
                    <a:lumMod val="10000"/>
                  </a:schemeClr>
                </a:solidFill>
              </a:rPr>
              <a:t>colab</a:t>
            </a:r>
            <a:r>
              <a:rPr lang="en-US" b="0" dirty="0">
                <a:solidFill>
                  <a:schemeClr val="bg1">
                    <a:lumMod val="10000"/>
                  </a:schemeClr>
                </a:solidFill>
              </a:rPr>
              <a:t>. Additionally, prepared the final presentation, ensuring effective communication of findings and the data's story in an engaging manner.</a:t>
            </a:r>
          </a:p>
          <a:p>
            <a:pPr algn="just"/>
            <a:r>
              <a:rPr lang="en-US" dirty="0">
                <a:solidFill>
                  <a:schemeClr val="bg1">
                    <a:lumMod val="10000"/>
                  </a:schemeClr>
                </a:solidFill>
              </a:rPr>
              <a:t>Surya Vegesna – </a:t>
            </a:r>
            <a:r>
              <a:rPr lang="en-US" b="0" dirty="0">
                <a:solidFill>
                  <a:schemeClr val="bg1">
                    <a:lumMod val="10000"/>
                  </a:schemeClr>
                </a:solidFill>
              </a:rPr>
              <a:t>Performed exploratory analytics employing statistical tools and techniques for pattern discovery, trend analysis, and outlier identification and enabled multifaceted data understanding, cementing foundations for ongoing modeling, prediction, and decision systems while ensuring no integrity dilution and contributed to the preparation of project document/report.</a:t>
            </a:r>
          </a:p>
          <a:p>
            <a:pPr algn="just"/>
            <a:r>
              <a:rPr lang="en-US" dirty="0">
                <a:solidFill>
                  <a:schemeClr val="bg1">
                    <a:lumMod val="10000"/>
                  </a:schemeClr>
                </a:solidFill>
              </a:rPr>
              <a:t>Muhammad Haris – </a:t>
            </a:r>
            <a:r>
              <a:rPr lang="en-US" b="0" dirty="0">
                <a:solidFill>
                  <a:schemeClr val="bg1">
                    <a:lumMod val="10000"/>
                  </a:schemeClr>
                </a:solidFill>
              </a:rPr>
              <a:t>Leveraged data integration skills to identify, acquire, and refine relevant data repositories and conducted hands-on ETL activities to consolidate sources into analysis-friendly datasets, elevating quality while enabling rapid insights.</a:t>
            </a:r>
          </a:p>
        </p:txBody>
      </p:sp>
    </p:spTree>
    <p:extLst>
      <p:ext uri="{BB962C8B-B14F-4D97-AF65-F5344CB8AC3E}">
        <p14:creationId xmlns:p14="http://schemas.microsoft.com/office/powerpoint/2010/main" val="107768450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p:tgtEl>
                                          <p:spTgt spid="3">
                                            <p:txEl>
                                              <p:pRg st="1" end="1"/>
                                            </p:txEl>
                                          </p:spTgt>
                                        </p:tgtEl>
                                        <p:attrNameLst>
                                          <p:attrName>ppt_y</p:attrName>
                                        </p:attrNameLst>
                                      </p:cBhvr>
                                      <p:tavLst>
                                        <p:tav tm="0">
                                          <p:val>
                                            <p:strVal val="#ppt_y+#ppt_h*1.125000"/>
                                          </p:val>
                                        </p:tav>
                                        <p:tav tm="100000">
                                          <p:val>
                                            <p:strVal val="#ppt_y"/>
                                          </p:val>
                                        </p:tav>
                                      </p:tavLst>
                                    </p:anim>
                                    <p:animEffect transition="in" filter="wipe(up)">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0" dur="500"/>
                                        <p:tgtEl>
                                          <p:spTgt spid="3">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EE25270-08E8-4221-B72E-1B66545CEBF4}"/>
              </a:ext>
            </a:extLst>
          </p:cNvPr>
          <p:cNvSpPr>
            <a:spLocks noGrp="1"/>
          </p:cNvSpPr>
          <p:nvPr>
            <p:ph type="title"/>
          </p:nvPr>
        </p:nvSpPr>
        <p:spPr>
          <a:xfrm>
            <a:off x="3364992" y="2799698"/>
            <a:ext cx="5017008" cy="1479508"/>
          </a:xfrm>
        </p:spPr>
        <p:txBody>
          <a:bodyPr/>
          <a:lstStyle/>
          <a:p>
            <a:r>
              <a:rPr lang="en-US" dirty="0"/>
              <a:t> Any</a:t>
            </a:r>
            <a:br>
              <a:rPr lang="en-US" dirty="0"/>
            </a:br>
            <a:r>
              <a:rPr lang="en-US" dirty="0"/>
              <a:t>  Questions?</a:t>
            </a:r>
          </a:p>
        </p:txBody>
      </p:sp>
    </p:spTree>
    <p:extLst>
      <p:ext uri="{BB962C8B-B14F-4D97-AF65-F5344CB8AC3E}">
        <p14:creationId xmlns:p14="http://schemas.microsoft.com/office/powerpoint/2010/main" val="413972954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B74C2-E1E7-41D8-8F6C-0519B89EDE52}"/>
              </a:ext>
            </a:extLst>
          </p:cNvPr>
          <p:cNvSpPr>
            <a:spLocks noGrp="1"/>
          </p:cNvSpPr>
          <p:nvPr>
            <p:ph type="title"/>
          </p:nvPr>
        </p:nvSpPr>
        <p:spPr>
          <a:xfrm>
            <a:off x="3657600" y="2645470"/>
            <a:ext cx="4693339" cy="1479508"/>
          </a:xfrm>
        </p:spPr>
        <p:txBody>
          <a:bodyPr/>
          <a:lstStyle/>
          <a:p>
            <a:r>
              <a:rPr lang="en-US" dirty="0"/>
              <a:t>Thank You! </a:t>
            </a:r>
          </a:p>
        </p:txBody>
      </p:sp>
    </p:spTree>
    <p:extLst>
      <p:ext uri="{BB962C8B-B14F-4D97-AF65-F5344CB8AC3E}">
        <p14:creationId xmlns:p14="http://schemas.microsoft.com/office/powerpoint/2010/main" val="103122505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B74C2-E1E7-41D8-8F6C-0519B89EDE52}"/>
              </a:ext>
            </a:extLst>
          </p:cNvPr>
          <p:cNvSpPr>
            <a:spLocks noGrp="1"/>
          </p:cNvSpPr>
          <p:nvPr>
            <p:ph type="title"/>
          </p:nvPr>
        </p:nvSpPr>
        <p:spPr>
          <a:xfrm>
            <a:off x="3985256" y="2667503"/>
            <a:ext cx="4156364" cy="1479508"/>
          </a:xfrm>
        </p:spPr>
        <p:txBody>
          <a:bodyPr/>
          <a:lstStyle/>
          <a:p>
            <a:r>
              <a:rPr lang="en-US" dirty="0"/>
              <a:t>Dataset Info</a:t>
            </a:r>
          </a:p>
        </p:txBody>
      </p:sp>
    </p:spTree>
    <p:extLst>
      <p:ext uri="{BB962C8B-B14F-4D97-AF65-F5344CB8AC3E}">
        <p14:creationId xmlns:p14="http://schemas.microsoft.com/office/powerpoint/2010/main" val="3097605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14DE4-0D8A-42C4-92D5-C00C0EE49905}"/>
              </a:ext>
            </a:extLst>
          </p:cNvPr>
          <p:cNvSpPr>
            <a:spLocks noGrp="1"/>
          </p:cNvSpPr>
          <p:nvPr>
            <p:ph type="title"/>
          </p:nvPr>
        </p:nvSpPr>
        <p:spPr>
          <a:xfrm>
            <a:off x="381000" y="860699"/>
            <a:ext cx="11430000" cy="498598"/>
          </a:xfrm>
        </p:spPr>
        <p:txBody>
          <a:bodyPr/>
          <a:lstStyle/>
          <a:p>
            <a:r>
              <a:rPr lang="en-US" dirty="0"/>
              <a:t>Dataset Info</a:t>
            </a:r>
          </a:p>
        </p:txBody>
      </p:sp>
      <p:sp>
        <p:nvSpPr>
          <p:cNvPr id="3" name="Content Placeholder 2">
            <a:extLst>
              <a:ext uri="{FF2B5EF4-FFF2-40B4-BE49-F238E27FC236}">
                <a16:creationId xmlns:a16="http://schemas.microsoft.com/office/drawing/2014/main" id="{4622356F-01E6-4472-BCD9-2CD8F6FBE72A}"/>
              </a:ext>
            </a:extLst>
          </p:cNvPr>
          <p:cNvSpPr>
            <a:spLocks noGrp="1"/>
          </p:cNvSpPr>
          <p:nvPr>
            <p:ph idx="1"/>
          </p:nvPr>
        </p:nvSpPr>
        <p:spPr>
          <a:xfrm>
            <a:off x="365761" y="1788327"/>
            <a:ext cx="10911840" cy="751508"/>
          </a:xfrm>
        </p:spPr>
        <p:txBody>
          <a:bodyPr/>
          <a:lstStyle/>
          <a:p>
            <a:pPr marL="342900" indent="-342900">
              <a:buFont typeface="Wingdings" pitchFamily="2" charset="2"/>
              <a:buChar char="q"/>
            </a:pPr>
            <a:r>
              <a:rPr lang="en-IN" dirty="0">
                <a:solidFill>
                  <a:schemeClr val="tx2"/>
                </a:solidFill>
                <a:ea typeface="+mj-ea"/>
                <a:cs typeface="+mj-cs"/>
              </a:rPr>
              <a:t>Purpose: </a:t>
            </a:r>
            <a:r>
              <a:rPr lang="en-IN" b="0" dirty="0">
                <a:solidFill>
                  <a:schemeClr val="bg1">
                    <a:lumMod val="10000"/>
                  </a:schemeClr>
                </a:solidFill>
              </a:rPr>
              <a:t>The dataset provides insights into customer behaviour and purchasing patterns to help businesses tailor products, marketing, and customer experience</a:t>
            </a:r>
          </a:p>
        </p:txBody>
      </p:sp>
      <p:sp>
        <p:nvSpPr>
          <p:cNvPr id="4" name="Content Placeholder 2">
            <a:extLst>
              <a:ext uri="{FF2B5EF4-FFF2-40B4-BE49-F238E27FC236}">
                <a16:creationId xmlns:a16="http://schemas.microsoft.com/office/drawing/2014/main" id="{877E94C0-903E-C9DB-D927-84765A819DC4}"/>
              </a:ext>
            </a:extLst>
          </p:cNvPr>
          <p:cNvSpPr txBox="1">
            <a:spLocks/>
          </p:cNvSpPr>
          <p:nvPr/>
        </p:nvSpPr>
        <p:spPr>
          <a:xfrm>
            <a:off x="365760" y="4074327"/>
            <a:ext cx="10911841" cy="2052154"/>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i="0" kern="1200">
                <a:solidFill>
                  <a:schemeClr val="accent2"/>
                </a:solidFill>
                <a:latin typeface="Arial" panose="020B0604020202020204" pitchFamily="34" charset="0"/>
                <a:ea typeface="+mn-ea"/>
                <a:cs typeface="+mn-cs"/>
              </a:defRPr>
            </a:lvl1pPr>
            <a:lvl2pPr marL="0" indent="0" algn="l" defTabSz="914400" rtl="0" eaLnBrk="1" latinLnBrk="0" hangingPunct="1">
              <a:lnSpc>
                <a:spcPct val="100000"/>
              </a:lnSpc>
              <a:spcBef>
                <a:spcPts val="1200"/>
              </a:spcBef>
              <a:buFont typeface="Arial" panose="020B0604020202020204" pitchFamily="34" charset="0"/>
              <a:buNone/>
              <a:defRPr sz="1600" b="1" i="0" kern="1200">
                <a:solidFill>
                  <a:schemeClr val="tx2"/>
                </a:solidFill>
                <a:latin typeface="Arial" panose="020B0604020202020204" pitchFamily="34" charset="0"/>
                <a:ea typeface="+mn-ea"/>
                <a:cs typeface="+mn-cs"/>
              </a:defRPr>
            </a:lvl2pPr>
            <a:lvl3pPr marL="457200" indent="0" algn="l" defTabSz="914400" rtl="0" eaLnBrk="1" latinLnBrk="0" hangingPunct="1">
              <a:lnSpc>
                <a:spcPct val="100000"/>
              </a:lnSpc>
              <a:spcBef>
                <a:spcPts val="1800"/>
              </a:spcBef>
              <a:buFont typeface="Palatino" pitchFamily="2" charset="0"/>
              <a:buNone/>
              <a:defRPr sz="1600" b="0" i="0" kern="1200">
                <a:solidFill>
                  <a:schemeClr val="tx1"/>
                </a:solidFill>
                <a:latin typeface="Arial" panose="020B0604020202020204" pitchFamily="34" charset="0"/>
                <a:ea typeface="+mn-ea"/>
                <a:cs typeface="+mn-cs"/>
              </a:defRPr>
            </a:lvl3pPr>
            <a:lvl4pPr marL="914400" indent="0" algn="l" defTabSz="914400" rtl="0" eaLnBrk="1" latinLnBrk="0" hangingPunct="1">
              <a:lnSpc>
                <a:spcPct val="100000"/>
              </a:lnSpc>
              <a:spcBef>
                <a:spcPts val="1800"/>
              </a:spcBef>
              <a:buFont typeface="Arial" panose="020B0604020202020204" pitchFamily="34" charset="0"/>
              <a:buNone/>
              <a:defRPr sz="1600" b="0" i="1" kern="1200">
                <a:solidFill>
                  <a:schemeClr val="tx1"/>
                </a:solidFill>
                <a:latin typeface="Arial" panose="020B0604020202020204" pitchFamily="34" charset="0"/>
                <a:ea typeface="+mn-ea"/>
                <a:cs typeface="+mn-cs"/>
              </a:defRPr>
            </a:lvl4pPr>
            <a:lvl5pPr marL="1371600" indent="0" algn="l" defTabSz="914400" rtl="0" eaLnBrk="1" latinLnBrk="0" hangingPunct="1">
              <a:lnSpc>
                <a:spcPct val="100000"/>
              </a:lnSpc>
              <a:spcBef>
                <a:spcPts val="1800"/>
              </a:spcBef>
              <a:buFont typeface="Palatino" pitchFamily="2" charset="0"/>
              <a:buNone/>
              <a:defRPr sz="14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itchFamily="2" charset="2"/>
              <a:buChar char="q"/>
            </a:pPr>
            <a:r>
              <a:rPr lang="en-IN" dirty="0">
                <a:solidFill>
                  <a:schemeClr val="tx2"/>
                </a:solidFill>
                <a:ea typeface="+mj-ea"/>
                <a:cs typeface="+mj-cs"/>
              </a:rPr>
              <a:t>Potential Uses:</a:t>
            </a:r>
          </a:p>
          <a:p>
            <a:pPr marL="342900" indent="-342900">
              <a:spcBef>
                <a:spcPts val="1200"/>
              </a:spcBef>
              <a:buFont typeface="Arial" panose="020B0604020202020204" pitchFamily="34" charset="0"/>
              <a:buChar char="•"/>
            </a:pPr>
            <a:r>
              <a:rPr lang="en-IN" b="0" dirty="0">
                <a:solidFill>
                  <a:schemeClr val="bg1">
                    <a:lumMod val="10000"/>
                  </a:schemeClr>
                </a:solidFill>
              </a:rPr>
              <a:t>Optimize product offerings to align with customer preferences</a:t>
            </a:r>
          </a:p>
          <a:p>
            <a:pPr marL="342900" indent="-342900">
              <a:spcBef>
                <a:spcPts val="1200"/>
              </a:spcBef>
              <a:buFont typeface="Arial" panose="020B0604020202020204" pitchFamily="34" charset="0"/>
              <a:buChar char="•"/>
            </a:pPr>
            <a:r>
              <a:rPr lang="en-IN" b="0" dirty="0">
                <a:solidFill>
                  <a:schemeClr val="bg1">
                    <a:lumMod val="10000"/>
                  </a:schemeClr>
                </a:solidFill>
              </a:rPr>
              <a:t>Enhance marketing strategies based on purchasing trends</a:t>
            </a:r>
          </a:p>
          <a:p>
            <a:pPr marL="342900" indent="-342900">
              <a:spcBef>
                <a:spcPts val="1200"/>
              </a:spcBef>
              <a:buFont typeface="Arial" panose="020B0604020202020204" pitchFamily="34" charset="0"/>
              <a:buChar char="•"/>
            </a:pPr>
            <a:r>
              <a:rPr lang="en-IN" b="0" dirty="0">
                <a:solidFill>
                  <a:schemeClr val="bg1">
                    <a:lumMod val="10000"/>
                  </a:schemeClr>
                </a:solidFill>
              </a:rPr>
              <a:t>Improve customer satisfaction by understanding their shopping experience, ultimately driving sales and loyalty </a:t>
            </a:r>
            <a:r>
              <a:rPr lang="en-IN" b="0" dirty="0">
                <a:solidFill>
                  <a:schemeClr val="tx1"/>
                </a:solidFill>
              </a:rPr>
              <a:t> </a:t>
            </a:r>
          </a:p>
          <a:p>
            <a:pPr marL="342900" indent="-342900">
              <a:spcBef>
                <a:spcPts val="1200"/>
              </a:spcBef>
              <a:buFont typeface="Arial" panose="020B0604020202020204" pitchFamily="34" charset="0"/>
              <a:buChar char="•"/>
            </a:pPr>
            <a:endParaRPr lang="en-US" dirty="0">
              <a:solidFill>
                <a:schemeClr val="tx1"/>
              </a:solidFill>
              <a:cs typeface="Arial" panose="020B0604020202020204" pitchFamily="34" charset="0"/>
            </a:endParaRPr>
          </a:p>
          <a:p>
            <a:pPr marL="342900" indent="-342900">
              <a:buFont typeface="Arial" panose="020B0604020202020204" pitchFamily="34" charset="0"/>
              <a:buChar char="•"/>
            </a:pPr>
            <a:endParaRPr lang="en-US" dirty="0">
              <a:solidFill>
                <a:schemeClr val="tx1"/>
              </a:solidFill>
            </a:endParaRPr>
          </a:p>
          <a:p>
            <a:pPr marL="342900" indent="-342900">
              <a:buFont typeface="Arial" panose="020B0604020202020204" pitchFamily="34" charset="0"/>
              <a:buChar char="•"/>
            </a:pPr>
            <a:endParaRPr lang="en-US" dirty="0">
              <a:solidFill>
                <a:schemeClr val="tx1"/>
              </a:solidFill>
            </a:endParaRPr>
          </a:p>
          <a:p>
            <a:pPr marL="342900" indent="-342900">
              <a:buFont typeface="Arial" panose="020B0604020202020204" pitchFamily="34" charset="0"/>
              <a:buChar char="•"/>
            </a:pPr>
            <a:endParaRPr lang="en-US" dirty="0">
              <a:solidFill>
                <a:schemeClr val="tx1"/>
              </a:solidFill>
            </a:endParaRPr>
          </a:p>
        </p:txBody>
      </p:sp>
      <p:sp>
        <p:nvSpPr>
          <p:cNvPr id="5" name="Content Placeholder 2">
            <a:extLst>
              <a:ext uri="{FF2B5EF4-FFF2-40B4-BE49-F238E27FC236}">
                <a16:creationId xmlns:a16="http://schemas.microsoft.com/office/drawing/2014/main" id="{6F0D1E98-67DD-186C-7E86-B4BE9C886995}"/>
              </a:ext>
            </a:extLst>
          </p:cNvPr>
          <p:cNvSpPr txBox="1">
            <a:spLocks/>
          </p:cNvSpPr>
          <p:nvPr/>
        </p:nvSpPr>
        <p:spPr>
          <a:xfrm>
            <a:off x="365761" y="2657007"/>
            <a:ext cx="10911840" cy="1594953"/>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i="0" kern="1200">
                <a:solidFill>
                  <a:schemeClr val="accent2"/>
                </a:solidFill>
                <a:latin typeface="Arial" panose="020B0604020202020204" pitchFamily="34" charset="0"/>
                <a:ea typeface="+mn-ea"/>
                <a:cs typeface="+mn-cs"/>
              </a:defRPr>
            </a:lvl1pPr>
            <a:lvl2pPr marL="0" indent="0" algn="l" defTabSz="914400" rtl="0" eaLnBrk="1" latinLnBrk="0" hangingPunct="1">
              <a:lnSpc>
                <a:spcPct val="100000"/>
              </a:lnSpc>
              <a:spcBef>
                <a:spcPts val="1200"/>
              </a:spcBef>
              <a:buFont typeface="Arial" panose="020B0604020202020204" pitchFamily="34" charset="0"/>
              <a:buNone/>
              <a:defRPr sz="1600" b="1" i="0" kern="1200">
                <a:solidFill>
                  <a:schemeClr val="tx2"/>
                </a:solidFill>
                <a:latin typeface="Arial" panose="020B0604020202020204" pitchFamily="34" charset="0"/>
                <a:ea typeface="+mn-ea"/>
                <a:cs typeface="+mn-cs"/>
              </a:defRPr>
            </a:lvl2pPr>
            <a:lvl3pPr marL="457200" indent="0" algn="l" defTabSz="914400" rtl="0" eaLnBrk="1" latinLnBrk="0" hangingPunct="1">
              <a:lnSpc>
                <a:spcPct val="100000"/>
              </a:lnSpc>
              <a:spcBef>
                <a:spcPts val="1800"/>
              </a:spcBef>
              <a:buFont typeface="Palatino" pitchFamily="2" charset="0"/>
              <a:buNone/>
              <a:defRPr sz="1600" b="0" i="0" kern="1200">
                <a:solidFill>
                  <a:schemeClr val="tx1"/>
                </a:solidFill>
                <a:latin typeface="Arial" panose="020B0604020202020204" pitchFamily="34" charset="0"/>
                <a:ea typeface="+mn-ea"/>
                <a:cs typeface="+mn-cs"/>
              </a:defRPr>
            </a:lvl3pPr>
            <a:lvl4pPr marL="914400" indent="0" algn="l" defTabSz="914400" rtl="0" eaLnBrk="1" latinLnBrk="0" hangingPunct="1">
              <a:lnSpc>
                <a:spcPct val="100000"/>
              </a:lnSpc>
              <a:spcBef>
                <a:spcPts val="1800"/>
              </a:spcBef>
              <a:buFont typeface="Arial" panose="020B0604020202020204" pitchFamily="34" charset="0"/>
              <a:buNone/>
              <a:defRPr sz="1600" b="0" i="1" kern="1200">
                <a:solidFill>
                  <a:schemeClr val="tx1"/>
                </a:solidFill>
                <a:latin typeface="Arial" panose="020B0604020202020204" pitchFamily="34" charset="0"/>
                <a:ea typeface="+mn-ea"/>
                <a:cs typeface="+mn-cs"/>
              </a:defRPr>
            </a:lvl4pPr>
            <a:lvl5pPr marL="1371600" indent="0" algn="l" defTabSz="914400" rtl="0" eaLnBrk="1" latinLnBrk="0" hangingPunct="1">
              <a:lnSpc>
                <a:spcPct val="100000"/>
              </a:lnSpc>
              <a:spcBef>
                <a:spcPts val="1800"/>
              </a:spcBef>
              <a:buFont typeface="Palatino" pitchFamily="2" charset="0"/>
              <a:buNone/>
              <a:defRPr sz="14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itchFamily="2" charset="2"/>
              <a:buChar char="q"/>
            </a:pPr>
            <a:r>
              <a:rPr lang="en-IN" dirty="0">
                <a:solidFill>
                  <a:schemeClr val="tx2"/>
                </a:solidFill>
                <a:ea typeface="+mj-ea"/>
                <a:cs typeface="+mj-cs"/>
              </a:rPr>
              <a:t>Content:</a:t>
            </a:r>
            <a:r>
              <a:rPr lang="en-IN" dirty="0">
                <a:solidFill>
                  <a:srgbClr val="FF0000"/>
                </a:solidFill>
              </a:rPr>
              <a:t>  </a:t>
            </a:r>
          </a:p>
          <a:p>
            <a:pPr marL="342900" indent="-342900">
              <a:spcBef>
                <a:spcPts val="1200"/>
              </a:spcBef>
              <a:buFont typeface="Arial" panose="020B0604020202020204" pitchFamily="34" charset="0"/>
              <a:buChar char="•"/>
            </a:pPr>
            <a:r>
              <a:rPr lang="en-IN" b="0" dirty="0">
                <a:solidFill>
                  <a:schemeClr val="bg1">
                    <a:lumMod val="10000"/>
                  </a:schemeClr>
                </a:solidFill>
              </a:rPr>
              <a:t>The dimensionality of the dataset is 3900 rows * 19 columns</a:t>
            </a:r>
          </a:p>
          <a:p>
            <a:pPr marL="342900" indent="-342900">
              <a:spcBef>
                <a:spcPts val="1200"/>
              </a:spcBef>
              <a:buFont typeface="Arial" panose="020B0604020202020204" pitchFamily="34" charset="0"/>
              <a:buChar char="•"/>
            </a:pPr>
            <a:r>
              <a:rPr lang="en-IN" b="0" dirty="0">
                <a:solidFill>
                  <a:schemeClr val="bg1">
                    <a:lumMod val="10000"/>
                  </a:schemeClr>
                </a:solidFill>
              </a:rPr>
              <a:t>The dataset features 5 numerical and 14 categorical columns</a:t>
            </a:r>
          </a:p>
        </p:txBody>
      </p:sp>
    </p:spTree>
    <p:extLst>
      <p:ext uri="{BB962C8B-B14F-4D97-AF65-F5344CB8AC3E}">
        <p14:creationId xmlns:p14="http://schemas.microsoft.com/office/powerpoint/2010/main" val="355402258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p:tgtEl>
                                          <p:spTgt spid="5"/>
                                        </p:tgtEl>
                                        <p:attrNameLst>
                                          <p:attrName>ppt_y</p:attrName>
                                        </p:attrNameLst>
                                      </p:cBhvr>
                                      <p:tavLst>
                                        <p:tav tm="0">
                                          <p:val>
                                            <p:strVal val="#ppt_y+#ppt_h*1.125000"/>
                                          </p:val>
                                        </p:tav>
                                        <p:tav tm="100000">
                                          <p:val>
                                            <p:strVal val="#ppt_y"/>
                                          </p:val>
                                        </p:tav>
                                      </p:tavLst>
                                    </p:anim>
                                    <p:animEffect transition="in" filter="wipe(up)">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p:tgtEl>
                                          <p:spTgt spid="4"/>
                                        </p:tgtEl>
                                        <p:attrNameLst>
                                          <p:attrName>ppt_y</p:attrName>
                                        </p:attrNameLst>
                                      </p:cBhvr>
                                      <p:tavLst>
                                        <p:tav tm="0">
                                          <p:val>
                                            <p:strVal val="#ppt_y+#ppt_h*1.125000"/>
                                          </p:val>
                                        </p:tav>
                                        <p:tav tm="100000">
                                          <p:val>
                                            <p:strVal val="#ppt_y"/>
                                          </p:val>
                                        </p:tav>
                                      </p:tavLst>
                                    </p:anim>
                                    <p:animEffect transition="in" filter="wipe(up)">
                                      <p:cBhvr>
                                        <p:cTn id="2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EB241-393C-845B-A6AF-BCFF55476C91}"/>
              </a:ext>
            </a:extLst>
          </p:cNvPr>
          <p:cNvSpPr>
            <a:spLocks noGrp="1"/>
          </p:cNvSpPr>
          <p:nvPr>
            <p:ph type="title"/>
          </p:nvPr>
        </p:nvSpPr>
        <p:spPr/>
        <p:txBody>
          <a:bodyPr/>
          <a:lstStyle/>
          <a:p>
            <a:r>
              <a:rPr lang="en-US" dirty="0"/>
              <a:t>Dataset Attributes</a:t>
            </a:r>
          </a:p>
        </p:txBody>
      </p:sp>
      <p:sp>
        <p:nvSpPr>
          <p:cNvPr id="3" name="Content Placeholder 2">
            <a:extLst>
              <a:ext uri="{FF2B5EF4-FFF2-40B4-BE49-F238E27FC236}">
                <a16:creationId xmlns:a16="http://schemas.microsoft.com/office/drawing/2014/main" id="{4CF33111-C441-EF4A-D13A-5649383AD383}"/>
              </a:ext>
            </a:extLst>
          </p:cNvPr>
          <p:cNvSpPr>
            <a:spLocks noGrp="1"/>
          </p:cNvSpPr>
          <p:nvPr>
            <p:ph idx="1"/>
          </p:nvPr>
        </p:nvSpPr>
        <p:spPr>
          <a:xfrm>
            <a:off x="548640" y="1651167"/>
            <a:ext cx="11430000" cy="1107273"/>
          </a:xfrm>
        </p:spPr>
        <p:txBody>
          <a:bodyPr/>
          <a:lstStyle/>
          <a:p>
            <a:pPr marL="342900" indent="-342900">
              <a:buFont typeface="Wingdings" pitchFamily="2" charset="2"/>
              <a:buChar char="q"/>
            </a:pPr>
            <a:r>
              <a:rPr lang="en-US" dirty="0">
                <a:solidFill>
                  <a:schemeClr val="tx2"/>
                </a:solidFill>
                <a:ea typeface="+mj-ea"/>
                <a:cs typeface="+mj-cs"/>
              </a:rPr>
              <a:t>Customer Entity</a:t>
            </a:r>
            <a:r>
              <a:rPr lang="en-IN" dirty="0">
                <a:solidFill>
                  <a:schemeClr val="tx2"/>
                </a:solidFill>
                <a:ea typeface="+mj-ea"/>
                <a:cs typeface="+mj-cs"/>
              </a:rPr>
              <a:t>: </a:t>
            </a:r>
          </a:p>
          <a:p>
            <a:pPr>
              <a:spcBef>
                <a:spcPts val="0"/>
              </a:spcBef>
            </a:pPr>
            <a:r>
              <a:rPr lang="en-IN" sz="1800" dirty="0">
                <a:solidFill>
                  <a:schemeClr val="tx1"/>
                </a:solidFill>
              </a:rPr>
              <a:t>            	</a:t>
            </a:r>
            <a:r>
              <a:rPr lang="en-US" b="0" dirty="0">
                <a:solidFill>
                  <a:schemeClr val="bg1">
                    <a:lumMod val="10000"/>
                  </a:schemeClr>
                </a:solidFill>
              </a:rPr>
              <a:t>Customer ID, Age</a:t>
            </a:r>
            <a:r>
              <a:rPr lang="en-IN" sz="1800" b="0" dirty="0">
                <a:solidFill>
                  <a:schemeClr val="bg1">
                    <a:lumMod val="10000"/>
                  </a:schemeClr>
                </a:solidFill>
              </a:rPr>
              <a:t>, </a:t>
            </a:r>
            <a:r>
              <a:rPr lang="en-US" b="0" dirty="0">
                <a:solidFill>
                  <a:schemeClr val="bg1">
                    <a:lumMod val="10000"/>
                  </a:schemeClr>
                </a:solidFill>
              </a:rPr>
              <a:t>Gender</a:t>
            </a:r>
            <a:r>
              <a:rPr lang="en-IN" sz="1800" b="0" dirty="0">
                <a:solidFill>
                  <a:schemeClr val="bg1">
                    <a:lumMod val="10000"/>
                  </a:schemeClr>
                </a:solidFill>
              </a:rPr>
              <a:t>, </a:t>
            </a:r>
            <a:r>
              <a:rPr lang="en-US" b="0" dirty="0">
                <a:solidFill>
                  <a:schemeClr val="bg1">
                    <a:lumMod val="10000"/>
                  </a:schemeClr>
                </a:solidFill>
              </a:rPr>
              <a:t>Subscription Status, Previous Purchases, </a:t>
            </a:r>
          </a:p>
          <a:p>
            <a:pPr>
              <a:spcBef>
                <a:spcPts val="0"/>
              </a:spcBef>
            </a:pPr>
            <a:r>
              <a:rPr lang="en-US" b="0" dirty="0">
                <a:solidFill>
                  <a:schemeClr val="bg1">
                    <a:lumMod val="10000"/>
                  </a:schemeClr>
                </a:solidFill>
              </a:rPr>
              <a:t>             Preferred Payment Method, Frequency of Purchases</a:t>
            </a:r>
            <a:endParaRPr lang="en-IN" sz="1800" dirty="0">
              <a:solidFill>
                <a:schemeClr val="bg1">
                  <a:lumMod val="10000"/>
                </a:schemeClr>
              </a:solidFill>
            </a:endParaRPr>
          </a:p>
          <a:p>
            <a:endParaRPr lang="en-US" dirty="0"/>
          </a:p>
        </p:txBody>
      </p:sp>
      <p:sp>
        <p:nvSpPr>
          <p:cNvPr id="4" name="Content Placeholder 2">
            <a:extLst>
              <a:ext uri="{FF2B5EF4-FFF2-40B4-BE49-F238E27FC236}">
                <a16:creationId xmlns:a16="http://schemas.microsoft.com/office/drawing/2014/main" id="{C9E5C478-6D62-DDBF-D816-993AF965CC51}"/>
              </a:ext>
            </a:extLst>
          </p:cNvPr>
          <p:cNvSpPr txBox="1">
            <a:spLocks/>
          </p:cNvSpPr>
          <p:nvPr/>
        </p:nvSpPr>
        <p:spPr>
          <a:xfrm>
            <a:off x="548640" y="3068487"/>
            <a:ext cx="11430000" cy="1107274"/>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i="0" kern="1200">
                <a:solidFill>
                  <a:schemeClr val="accent2"/>
                </a:solidFill>
                <a:latin typeface="Arial" panose="020B0604020202020204" pitchFamily="34" charset="0"/>
                <a:ea typeface="+mn-ea"/>
                <a:cs typeface="+mn-cs"/>
              </a:defRPr>
            </a:lvl1pPr>
            <a:lvl2pPr marL="233363" indent="-233363" algn="l" defTabSz="914400" rtl="0" eaLnBrk="1" latinLnBrk="0" hangingPunct="1">
              <a:lnSpc>
                <a:spcPct val="100000"/>
              </a:lnSpc>
              <a:spcBef>
                <a:spcPts val="18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2pPr>
            <a:lvl3pPr marL="690563" indent="-233363" algn="l" defTabSz="914400" rtl="0" eaLnBrk="1" latinLnBrk="0" hangingPunct="1">
              <a:lnSpc>
                <a:spcPct val="100000"/>
              </a:lnSpc>
              <a:spcBef>
                <a:spcPts val="1800"/>
              </a:spcBef>
              <a:buFont typeface="Palatino" pitchFamily="2" charset="0"/>
              <a:buChar char="–"/>
              <a:defRPr sz="1600" b="0" i="0" kern="1200">
                <a:solidFill>
                  <a:schemeClr val="tx1"/>
                </a:solidFill>
                <a:latin typeface="Arial" panose="020B0604020202020204" pitchFamily="34" charset="0"/>
                <a:ea typeface="+mn-ea"/>
                <a:cs typeface="+mn-cs"/>
              </a:defRPr>
            </a:lvl3pPr>
            <a:lvl4pPr marL="1147763" indent="-233363" algn="l" defTabSz="914400" rtl="0" eaLnBrk="1" latinLnBrk="0" hangingPunct="1">
              <a:lnSpc>
                <a:spcPct val="100000"/>
              </a:lnSpc>
              <a:spcBef>
                <a:spcPts val="1800"/>
              </a:spcBef>
              <a:buFont typeface="Arial" panose="020B0604020202020204" pitchFamily="34" charset="0"/>
              <a:buChar char="•"/>
              <a:defRPr sz="1600" b="0" i="1" kern="1200">
                <a:solidFill>
                  <a:schemeClr val="tx1"/>
                </a:solidFill>
                <a:latin typeface="Arial" panose="020B0604020202020204" pitchFamily="34" charset="0"/>
                <a:ea typeface="+mn-ea"/>
                <a:cs typeface="+mn-cs"/>
              </a:defRPr>
            </a:lvl4pPr>
            <a:lvl5pPr marL="1604963" indent="-233363" algn="l" defTabSz="914400" rtl="0" eaLnBrk="1" latinLnBrk="0" hangingPunct="1">
              <a:lnSpc>
                <a:spcPct val="100000"/>
              </a:lnSpc>
              <a:spcBef>
                <a:spcPts val="1800"/>
              </a:spcBef>
              <a:buFont typeface="Palatino" pitchFamily="2" charset="0"/>
              <a:buChar char="–"/>
              <a:defRPr sz="14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itchFamily="2" charset="2"/>
              <a:buChar char="q"/>
            </a:pPr>
            <a:r>
              <a:rPr lang="en-US" dirty="0">
                <a:solidFill>
                  <a:schemeClr val="tx2"/>
                </a:solidFill>
                <a:ea typeface="+mj-ea"/>
                <a:cs typeface="+mj-cs"/>
              </a:rPr>
              <a:t>Purchase Entity</a:t>
            </a:r>
            <a:r>
              <a:rPr lang="en-IN" dirty="0">
                <a:solidFill>
                  <a:schemeClr val="tx2"/>
                </a:solidFill>
                <a:ea typeface="+mj-ea"/>
                <a:cs typeface="+mj-cs"/>
              </a:rPr>
              <a:t>: </a:t>
            </a:r>
          </a:p>
          <a:p>
            <a:pPr>
              <a:spcBef>
                <a:spcPts val="0"/>
              </a:spcBef>
            </a:pPr>
            <a:r>
              <a:rPr lang="en-IN" sz="1800" dirty="0">
                <a:solidFill>
                  <a:srgbClr val="FF0000"/>
                </a:solidFill>
              </a:rPr>
              <a:t>            </a:t>
            </a:r>
            <a:r>
              <a:rPr lang="en-US" b="0" dirty="0">
                <a:solidFill>
                  <a:schemeClr val="bg1">
                    <a:lumMod val="10000"/>
                  </a:schemeClr>
                </a:solidFill>
              </a:rPr>
              <a:t>Item Purchased</a:t>
            </a:r>
            <a:r>
              <a:rPr lang="en-IN" sz="1800" b="0" dirty="0">
                <a:solidFill>
                  <a:schemeClr val="bg1">
                    <a:lumMod val="10000"/>
                  </a:schemeClr>
                </a:solidFill>
              </a:rPr>
              <a:t>, </a:t>
            </a:r>
            <a:r>
              <a:rPr lang="en-US" b="0" dirty="0">
                <a:solidFill>
                  <a:schemeClr val="bg1">
                    <a:lumMod val="10000"/>
                  </a:schemeClr>
                </a:solidFill>
              </a:rPr>
              <a:t>Purchase Amount (USD)</a:t>
            </a:r>
            <a:r>
              <a:rPr lang="en-IN" sz="1800" b="0" dirty="0">
                <a:solidFill>
                  <a:schemeClr val="bg1">
                    <a:lumMod val="10000"/>
                  </a:schemeClr>
                </a:solidFill>
              </a:rPr>
              <a:t>, </a:t>
            </a:r>
            <a:r>
              <a:rPr lang="en-US" b="0" dirty="0">
                <a:solidFill>
                  <a:schemeClr val="bg1">
                    <a:lumMod val="10000"/>
                  </a:schemeClr>
                </a:solidFill>
              </a:rPr>
              <a:t>Payment Method</a:t>
            </a:r>
            <a:r>
              <a:rPr lang="en-IN" sz="1800" b="0" dirty="0">
                <a:solidFill>
                  <a:schemeClr val="bg1">
                    <a:lumMod val="10000"/>
                  </a:schemeClr>
                </a:solidFill>
              </a:rPr>
              <a:t>, </a:t>
            </a:r>
            <a:r>
              <a:rPr lang="en-US" b="0" dirty="0">
                <a:solidFill>
                  <a:schemeClr val="bg1">
                    <a:lumMod val="10000"/>
                  </a:schemeClr>
                </a:solidFill>
              </a:rPr>
              <a:t>Shipping Type, </a:t>
            </a:r>
          </a:p>
          <a:p>
            <a:pPr>
              <a:spcBef>
                <a:spcPts val="0"/>
              </a:spcBef>
            </a:pPr>
            <a:r>
              <a:rPr lang="en-US" b="0" dirty="0">
                <a:solidFill>
                  <a:schemeClr val="bg1">
                    <a:lumMod val="10000"/>
                  </a:schemeClr>
                </a:solidFill>
              </a:rPr>
              <a:t>           Discount Applied, Promo Code Used</a:t>
            </a:r>
            <a:endParaRPr lang="en-IN" sz="1800" b="0" dirty="0">
              <a:solidFill>
                <a:schemeClr val="bg1">
                  <a:lumMod val="10000"/>
                </a:schemeClr>
              </a:solidFill>
            </a:endParaRPr>
          </a:p>
        </p:txBody>
      </p:sp>
      <p:sp>
        <p:nvSpPr>
          <p:cNvPr id="5" name="Content Placeholder 2">
            <a:extLst>
              <a:ext uri="{FF2B5EF4-FFF2-40B4-BE49-F238E27FC236}">
                <a16:creationId xmlns:a16="http://schemas.microsoft.com/office/drawing/2014/main" id="{29E5E512-3BC4-C844-1BC0-2454CFCEE136}"/>
              </a:ext>
            </a:extLst>
          </p:cNvPr>
          <p:cNvSpPr txBox="1">
            <a:spLocks/>
          </p:cNvSpPr>
          <p:nvPr/>
        </p:nvSpPr>
        <p:spPr>
          <a:xfrm>
            <a:off x="548640" y="4604792"/>
            <a:ext cx="11430000" cy="1107274"/>
          </a:xfrm>
          <a:prstGeom prst="rect">
            <a:avLst/>
          </a:prstGeom>
        </p:spPr>
        <p:txBody>
          <a:bodyPr vert="horz" lIns="0" tIns="0" rIns="0" bIns="0" rtlCol="0">
            <a:noAutofit/>
          </a:bodyPr>
          <a:lstStyle>
            <a:lvl1pPr marL="0" indent="0" algn="l" defTabSz="914400" rtl="0" eaLnBrk="1" latinLnBrk="0" hangingPunct="1">
              <a:lnSpc>
                <a:spcPct val="100000"/>
              </a:lnSpc>
              <a:spcBef>
                <a:spcPts val="1800"/>
              </a:spcBef>
              <a:buSzPct val="95000"/>
              <a:buFont typeface="Arial" panose="020B0604020202020204" pitchFamily="34" charset="0"/>
              <a:buNone/>
              <a:defRPr sz="2000" b="1" i="0" kern="1200">
                <a:solidFill>
                  <a:schemeClr val="accent2"/>
                </a:solidFill>
                <a:latin typeface="Arial" panose="020B0604020202020204" pitchFamily="34" charset="0"/>
                <a:ea typeface="+mn-ea"/>
                <a:cs typeface="+mn-cs"/>
              </a:defRPr>
            </a:lvl1pPr>
            <a:lvl2pPr marL="233363" indent="-233363" algn="l" defTabSz="914400" rtl="0" eaLnBrk="1" latinLnBrk="0" hangingPunct="1">
              <a:lnSpc>
                <a:spcPct val="100000"/>
              </a:lnSpc>
              <a:spcBef>
                <a:spcPts val="1800"/>
              </a:spcBef>
              <a:buFont typeface="Arial" panose="020B0604020202020204" pitchFamily="34" charset="0"/>
              <a:buChar char="•"/>
              <a:defRPr sz="1800" b="0" i="0" kern="1200">
                <a:solidFill>
                  <a:schemeClr val="tx1"/>
                </a:solidFill>
                <a:latin typeface="Arial" panose="020B0604020202020204" pitchFamily="34" charset="0"/>
                <a:ea typeface="+mn-ea"/>
                <a:cs typeface="+mn-cs"/>
              </a:defRPr>
            </a:lvl2pPr>
            <a:lvl3pPr marL="690563" indent="-233363" algn="l" defTabSz="914400" rtl="0" eaLnBrk="1" latinLnBrk="0" hangingPunct="1">
              <a:lnSpc>
                <a:spcPct val="100000"/>
              </a:lnSpc>
              <a:spcBef>
                <a:spcPts val="1800"/>
              </a:spcBef>
              <a:buFont typeface="Palatino" pitchFamily="2" charset="0"/>
              <a:buChar char="–"/>
              <a:defRPr sz="1600" b="0" i="0" kern="1200">
                <a:solidFill>
                  <a:schemeClr val="tx1"/>
                </a:solidFill>
                <a:latin typeface="Arial" panose="020B0604020202020204" pitchFamily="34" charset="0"/>
                <a:ea typeface="+mn-ea"/>
                <a:cs typeface="+mn-cs"/>
              </a:defRPr>
            </a:lvl3pPr>
            <a:lvl4pPr marL="1147763" indent="-233363" algn="l" defTabSz="914400" rtl="0" eaLnBrk="1" latinLnBrk="0" hangingPunct="1">
              <a:lnSpc>
                <a:spcPct val="100000"/>
              </a:lnSpc>
              <a:spcBef>
                <a:spcPts val="1800"/>
              </a:spcBef>
              <a:buFont typeface="Arial" panose="020B0604020202020204" pitchFamily="34" charset="0"/>
              <a:buChar char="•"/>
              <a:defRPr sz="1600" b="0" i="1" kern="1200">
                <a:solidFill>
                  <a:schemeClr val="tx1"/>
                </a:solidFill>
                <a:latin typeface="Arial" panose="020B0604020202020204" pitchFamily="34" charset="0"/>
                <a:ea typeface="+mn-ea"/>
                <a:cs typeface="+mn-cs"/>
              </a:defRPr>
            </a:lvl4pPr>
            <a:lvl5pPr marL="1604963" indent="-233363" algn="l" defTabSz="914400" rtl="0" eaLnBrk="1" latinLnBrk="0" hangingPunct="1">
              <a:lnSpc>
                <a:spcPct val="100000"/>
              </a:lnSpc>
              <a:spcBef>
                <a:spcPts val="1800"/>
              </a:spcBef>
              <a:buFont typeface="Palatino" pitchFamily="2" charset="0"/>
              <a:buChar char="–"/>
              <a:defRPr sz="1400" b="0" i="0" kern="1200">
                <a:solidFill>
                  <a:schemeClr val="tx1"/>
                </a:solidFill>
                <a:latin typeface="Arial"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itchFamily="2" charset="2"/>
              <a:buChar char="q"/>
            </a:pPr>
            <a:r>
              <a:rPr lang="en-US" dirty="0">
                <a:solidFill>
                  <a:schemeClr val="tx2"/>
                </a:solidFill>
                <a:ea typeface="+mj-ea"/>
                <a:cs typeface="+mj-cs"/>
              </a:rPr>
              <a:t>Product Entity</a:t>
            </a:r>
            <a:r>
              <a:rPr lang="en-IN" dirty="0">
                <a:solidFill>
                  <a:schemeClr val="tx2"/>
                </a:solidFill>
                <a:ea typeface="+mj-ea"/>
                <a:cs typeface="+mj-cs"/>
              </a:rPr>
              <a:t>: </a:t>
            </a:r>
          </a:p>
          <a:p>
            <a:pPr>
              <a:spcBef>
                <a:spcPts val="0"/>
              </a:spcBef>
            </a:pPr>
            <a:r>
              <a:rPr lang="en-IN" sz="1800" b="0" dirty="0">
                <a:solidFill>
                  <a:srgbClr val="FF0000"/>
                </a:solidFill>
              </a:rPr>
              <a:t>            </a:t>
            </a:r>
            <a:r>
              <a:rPr lang="en-US" b="0" dirty="0">
                <a:solidFill>
                  <a:schemeClr val="bg1">
                    <a:lumMod val="10000"/>
                  </a:schemeClr>
                </a:solidFill>
              </a:rPr>
              <a:t>Category</a:t>
            </a:r>
            <a:r>
              <a:rPr lang="en-IN" sz="1800" b="0" dirty="0">
                <a:solidFill>
                  <a:schemeClr val="bg1">
                    <a:lumMod val="10000"/>
                  </a:schemeClr>
                </a:solidFill>
              </a:rPr>
              <a:t>, </a:t>
            </a:r>
            <a:r>
              <a:rPr lang="en-US" b="0" dirty="0">
                <a:solidFill>
                  <a:schemeClr val="bg1">
                    <a:lumMod val="10000"/>
                  </a:schemeClr>
                </a:solidFill>
              </a:rPr>
              <a:t>Location</a:t>
            </a:r>
            <a:r>
              <a:rPr lang="en-IN" sz="1800" b="0" dirty="0">
                <a:solidFill>
                  <a:schemeClr val="bg1">
                    <a:lumMod val="10000"/>
                  </a:schemeClr>
                </a:solidFill>
              </a:rPr>
              <a:t>, </a:t>
            </a:r>
            <a:r>
              <a:rPr lang="en-US" b="0" dirty="0">
                <a:solidFill>
                  <a:schemeClr val="bg1">
                    <a:lumMod val="10000"/>
                  </a:schemeClr>
                </a:solidFill>
              </a:rPr>
              <a:t>Size, Color,</a:t>
            </a:r>
            <a:r>
              <a:rPr lang="en-IN" sz="1800" b="0" dirty="0">
                <a:solidFill>
                  <a:schemeClr val="bg1">
                    <a:lumMod val="10000"/>
                  </a:schemeClr>
                </a:solidFill>
              </a:rPr>
              <a:t> </a:t>
            </a:r>
            <a:r>
              <a:rPr lang="en-US" b="0" dirty="0">
                <a:solidFill>
                  <a:schemeClr val="bg1">
                    <a:lumMod val="10000"/>
                  </a:schemeClr>
                </a:solidFill>
              </a:rPr>
              <a:t>Season, Review Rating</a:t>
            </a:r>
            <a:endParaRPr lang="en-US" sz="1800" b="0" dirty="0">
              <a:solidFill>
                <a:schemeClr val="bg1">
                  <a:lumMod val="10000"/>
                </a:schemeClr>
              </a:solidFill>
              <a:latin typeface="Calibri" panose="020F0502020204030204" pitchFamily="34" charset="0"/>
            </a:endParaRPr>
          </a:p>
        </p:txBody>
      </p:sp>
    </p:spTree>
    <p:extLst>
      <p:ext uri="{BB962C8B-B14F-4D97-AF65-F5344CB8AC3E}">
        <p14:creationId xmlns:p14="http://schemas.microsoft.com/office/powerpoint/2010/main" val="240976977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up)">
                                      <p:cBhvr>
                                        <p:cTn id="8" dur="500"/>
                                        <p:tgtEl>
                                          <p:spTgt spid="3"/>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p:tgtEl>
                                          <p:spTgt spid="4"/>
                                        </p:tgtEl>
                                        <p:attrNameLst>
                                          <p:attrName>ppt_y</p:attrName>
                                        </p:attrNameLst>
                                      </p:cBhvr>
                                      <p:tavLst>
                                        <p:tav tm="0">
                                          <p:val>
                                            <p:strVal val="#ppt_y+#ppt_h*1.125000"/>
                                          </p:val>
                                        </p:tav>
                                        <p:tav tm="100000">
                                          <p:val>
                                            <p:strVal val="#ppt_y"/>
                                          </p:val>
                                        </p:tav>
                                      </p:tavLst>
                                    </p:anim>
                                    <p:animEffect transition="in" filter="wipe(up)">
                                      <p:cBhvr>
                                        <p:cTn id="14" dur="500"/>
                                        <p:tgtEl>
                                          <p:spTgt spid="4"/>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4"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p:tgtEl>
                                          <p:spTgt spid="5"/>
                                        </p:tgtEl>
                                        <p:attrNameLst>
                                          <p:attrName>ppt_y</p:attrName>
                                        </p:attrNameLst>
                                      </p:cBhvr>
                                      <p:tavLst>
                                        <p:tav tm="0">
                                          <p:val>
                                            <p:strVal val="#ppt_y+#ppt_h*1.125000"/>
                                          </p:val>
                                        </p:tav>
                                        <p:tav tm="100000">
                                          <p:val>
                                            <p:strVal val="#ppt_y"/>
                                          </p:val>
                                        </p:tav>
                                      </p:tavLst>
                                    </p:anim>
                                    <p:animEffect transition="in" filter="wipe(up)">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B74C2-E1E7-41D8-8F6C-0519B89EDE52}"/>
              </a:ext>
            </a:extLst>
          </p:cNvPr>
          <p:cNvSpPr>
            <a:spLocks noGrp="1"/>
          </p:cNvSpPr>
          <p:nvPr>
            <p:ph type="title"/>
          </p:nvPr>
        </p:nvSpPr>
        <p:spPr>
          <a:xfrm>
            <a:off x="3985256" y="2667503"/>
            <a:ext cx="4156364" cy="1479508"/>
          </a:xfrm>
        </p:spPr>
        <p:txBody>
          <a:bodyPr/>
          <a:lstStyle/>
          <a:p>
            <a:r>
              <a:rPr lang="en-US" dirty="0"/>
              <a:t>Data Analysis</a:t>
            </a:r>
          </a:p>
        </p:txBody>
      </p:sp>
    </p:spTree>
    <p:extLst>
      <p:ext uri="{BB962C8B-B14F-4D97-AF65-F5344CB8AC3E}">
        <p14:creationId xmlns:p14="http://schemas.microsoft.com/office/powerpoint/2010/main" val="26483397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14DE4-0D8A-42C4-92D5-C00C0EE49905}"/>
              </a:ext>
            </a:extLst>
          </p:cNvPr>
          <p:cNvSpPr>
            <a:spLocks noGrp="1"/>
          </p:cNvSpPr>
          <p:nvPr>
            <p:ph type="title"/>
          </p:nvPr>
        </p:nvSpPr>
        <p:spPr>
          <a:xfrm>
            <a:off x="381000" y="362101"/>
            <a:ext cx="11430000" cy="997196"/>
          </a:xfrm>
        </p:spPr>
        <p:txBody>
          <a:bodyPr/>
          <a:lstStyle/>
          <a:p>
            <a:r>
              <a:rPr lang="en-IN" dirty="0"/>
              <a:t>Statistics Review - 1</a:t>
            </a:r>
            <a:br>
              <a:rPr lang="en-IN" b="0" i="0" dirty="0">
                <a:solidFill>
                  <a:srgbClr val="1C1917"/>
                </a:solidFill>
                <a:effectLst/>
                <a:latin typeface="-apple-system"/>
              </a:rPr>
            </a:br>
            <a:endParaRPr lang="en-US" dirty="0"/>
          </a:p>
        </p:txBody>
      </p:sp>
      <p:pic>
        <p:nvPicPr>
          <p:cNvPr id="4" name="Picture 3">
            <a:extLst>
              <a:ext uri="{FF2B5EF4-FFF2-40B4-BE49-F238E27FC236}">
                <a16:creationId xmlns:a16="http://schemas.microsoft.com/office/drawing/2014/main" id="{755823EF-6A76-69A7-49ED-A5319AC00329}"/>
              </a:ext>
            </a:extLst>
          </p:cNvPr>
          <p:cNvPicPr>
            <a:picLocks noChangeAspect="1"/>
          </p:cNvPicPr>
          <p:nvPr/>
        </p:nvPicPr>
        <p:blipFill>
          <a:blip r:embed="rId3"/>
          <a:stretch>
            <a:fillRect/>
          </a:stretch>
        </p:blipFill>
        <p:spPr>
          <a:xfrm>
            <a:off x="381000" y="950628"/>
            <a:ext cx="11430000" cy="4163665"/>
          </a:xfrm>
          <a:prstGeom prst="rect">
            <a:avLst/>
          </a:prstGeom>
        </p:spPr>
      </p:pic>
      <p:sp>
        <p:nvSpPr>
          <p:cNvPr id="8" name="TextBox 7">
            <a:extLst>
              <a:ext uri="{FF2B5EF4-FFF2-40B4-BE49-F238E27FC236}">
                <a16:creationId xmlns:a16="http://schemas.microsoft.com/office/drawing/2014/main" id="{7BE6FA07-1D6A-E1FF-A4C1-DD4C68B1EEF2}"/>
              </a:ext>
            </a:extLst>
          </p:cNvPr>
          <p:cNvSpPr txBox="1"/>
          <p:nvPr/>
        </p:nvSpPr>
        <p:spPr>
          <a:xfrm>
            <a:off x="381000" y="5510784"/>
            <a:ext cx="11430000" cy="646331"/>
          </a:xfrm>
          <a:prstGeom prst="rect">
            <a:avLst/>
          </a:prstGeom>
          <a:noFill/>
        </p:spPr>
        <p:txBody>
          <a:bodyPr wrap="square" rtlCol="0">
            <a:spAutoFit/>
          </a:bodyPr>
          <a:lstStyle/>
          <a:p>
            <a:pPr algn="just"/>
            <a:r>
              <a:rPr lang="en-US" dirty="0">
                <a:solidFill>
                  <a:schemeClr val="bg1">
                    <a:lumMod val="10000"/>
                  </a:schemeClr>
                </a:solidFill>
                <a:latin typeface="Arial" panose="020B0604020202020204" pitchFamily="34" charset="0"/>
                <a:cs typeface="Arial" panose="020B0604020202020204" pitchFamily="34" charset="0"/>
              </a:rPr>
              <a:t>The average customer age is 44, ranging from 18 to 70 years old, and these customers have an average purchase amount of $59.76 while providing average product ratings of 3.74 stars.</a:t>
            </a:r>
          </a:p>
        </p:txBody>
      </p:sp>
    </p:spTree>
    <p:extLst>
      <p:ext uri="{BB962C8B-B14F-4D97-AF65-F5344CB8AC3E}">
        <p14:creationId xmlns:p14="http://schemas.microsoft.com/office/powerpoint/2010/main" val="205737162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14DE4-0D8A-42C4-92D5-C00C0EE49905}"/>
              </a:ext>
            </a:extLst>
          </p:cNvPr>
          <p:cNvSpPr>
            <a:spLocks noGrp="1"/>
          </p:cNvSpPr>
          <p:nvPr>
            <p:ph type="title"/>
          </p:nvPr>
        </p:nvSpPr>
        <p:spPr>
          <a:xfrm>
            <a:off x="380999" y="362101"/>
            <a:ext cx="11430000" cy="498598"/>
          </a:xfrm>
        </p:spPr>
        <p:txBody>
          <a:bodyPr/>
          <a:lstStyle/>
          <a:p>
            <a:r>
              <a:rPr lang="en-IN" dirty="0"/>
              <a:t>Statistics Review - 2</a:t>
            </a:r>
            <a:endParaRPr lang="en-US" dirty="0"/>
          </a:p>
        </p:txBody>
      </p:sp>
      <p:pic>
        <p:nvPicPr>
          <p:cNvPr id="5" name="Picture 4">
            <a:extLst>
              <a:ext uri="{FF2B5EF4-FFF2-40B4-BE49-F238E27FC236}">
                <a16:creationId xmlns:a16="http://schemas.microsoft.com/office/drawing/2014/main" id="{7469624D-9325-E292-4552-D46D89B24450}"/>
              </a:ext>
            </a:extLst>
          </p:cNvPr>
          <p:cNvPicPr>
            <a:picLocks noChangeAspect="1"/>
          </p:cNvPicPr>
          <p:nvPr/>
        </p:nvPicPr>
        <p:blipFill>
          <a:blip r:embed="rId3"/>
          <a:stretch>
            <a:fillRect/>
          </a:stretch>
        </p:blipFill>
        <p:spPr>
          <a:xfrm>
            <a:off x="2063495" y="1000319"/>
            <a:ext cx="3530794" cy="5206603"/>
          </a:xfrm>
          <a:prstGeom prst="rect">
            <a:avLst/>
          </a:prstGeom>
        </p:spPr>
      </p:pic>
      <p:sp>
        <p:nvSpPr>
          <p:cNvPr id="8" name="TextBox 7">
            <a:extLst>
              <a:ext uri="{FF2B5EF4-FFF2-40B4-BE49-F238E27FC236}">
                <a16:creationId xmlns:a16="http://schemas.microsoft.com/office/drawing/2014/main" id="{CB65FBF0-60EF-AEBB-8176-A2A5319A79C9}"/>
              </a:ext>
            </a:extLst>
          </p:cNvPr>
          <p:cNvSpPr txBox="1"/>
          <p:nvPr/>
        </p:nvSpPr>
        <p:spPr>
          <a:xfrm>
            <a:off x="6096000" y="2698694"/>
            <a:ext cx="3621024" cy="1200329"/>
          </a:xfrm>
          <a:prstGeom prst="rect">
            <a:avLst/>
          </a:prstGeom>
          <a:noFill/>
        </p:spPr>
        <p:txBody>
          <a:bodyPr wrap="square" rtlCol="0">
            <a:spAutoFit/>
          </a:bodyPr>
          <a:lstStyle/>
          <a:p>
            <a:pPr algn="just"/>
            <a:r>
              <a:rPr lang="en-US" dirty="0">
                <a:solidFill>
                  <a:schemeClr val="bg1">
                    <a:lumMod val="10000"/>
                  </a:schemeClr>
                </a:solidFill>
                <a:latin typeface="Arial" panose="020B0604020202020204" pitchFamily="34" charset="0"/>
                <a:cs typeface="Arial" panose="020B0604020202020204" pitchFamily="34" charset="0"/>
              </a:rPr>
              <a:t>There are no null or duplicate values across the data columns, indicating complete and clean data suitable for analysis.</a:t>
            </a:r>
          </a:p>
        </p:txBody>
      </p:sp>
    </p:spTree>
    <p:extLst>
      <p:ext uri="{BB962C8B-B14F-4D97-AF65-F5344CB8AC3E}">
        <p14:creationId xmlns:p14="http://schemas.microsoft.com/office/powerpoint/2010/main" val="314819421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14DE4-0D8A-42C4-92D5-C00C0EE49905}"/>
              </a:ext>
            </a:extLst>
          </p:cNvPr>
          <p:cNvSpPr>
            <a:spLocks noGrp="1"/>
          </p:cNvSpPr>
          <p:nvPr>
            <p:ph type="title"/>
          </p:nvPr>
        </p:nvSpPr>
        <p:spPr>
          <a:xfrm>
            <a:off x="380999" y="362101"/>
            <a:ext cx="11430000" cy="498598"/>
          </a:xfrm>
        </p:spPr>
        <p:txBody>
          <a:bodyPr/>
          <a:lstStyle/>
          <a:p>
            <a:r>
              <a:rPr lang="en-IN" dirty="0"/>
              <a:t>Statistics Review - 3</a:t>
            </a:r>
            <a:endParaRPr lang="en-US" dirty="0"/>
          </a:p>
        </p:txBody>
      </p:sp>
      <p:sp>
        <p:nvSpPr>
          <p:cNvPr id="3" name="Content Placeholder 2">
            <a:extLst>
              <a:ext uri="{FF2B5EF4-FFF2-40B4-BE49-F238E27FC236}">
                <a16:creationId xmlns:a16="http://schemas.microsoft.com/office/drawing/2014/main" id="{4622356F-01E6-4472-BCD9-2CD8F6FBE72A}"/>
              </a:ext>
            </a:extLst>
          </p:cNvPr>
          <p:cNvSpPr>
            <a:spLocks noGrp="1"/>
          </p:cNvSpPr>
          <p:nvPr>
            <p:ph idx="1"/>
          </p:nvPr>
        </p:nvSpPr>
        <p:spPr>
          <a:xfrm>
            <a:off x="380999" y="1788326"/>
            <a:ext cx="11648705" cy="4553097"/>
          </a:xfrm>
        </p:spPr>
        <p:txBody>
          <a:bodyPr/>
          <a:lstStyle/>
          <a:p>
            <a:pPr marL="342900" indent="-342900">
              <a:buFont typeface="Arial" panose="020B0604020202020204" pitchFamily="34" charset="0"/>
              <a:buChar char="•"/>
            </a:pPr>
            <a:endParaRPr lang="en-US" dirty="0">
              <a:solidFill>
                <a:schemeClr val="tx1"/>
              </a:solidFill>
              <a:cs typeface="Arial" panose="020B0604020202020204" pitchFamily="34" charset="0"/>
            </a:endParaRPr>
          </a:p>
          <a:p>
            <a:pPr marL="342900" indent="-342900">
              <a:buFont typeface="Arial" panose="020B0604020202020204" pitchFamily="34" charset="0"/>
              <a:buChar char="•"/>
            </a:pPr>
            <a:endParaRPr lang="en-US" dirty="0">
              <a:solidFill>
                <a:schemeClr val="tx1"/>
              </a:solidFill>
            </a:endParaRPr>
          </a:p>
          <a:p>
            <a:pPr marL="342900" indent="-342900">
              <a:buFont typeface="Arial" panose="020B0604020202020204" pitchFamily="34" charset="0"/>
              <a:buChar char="•"/>
            </a:pPr>
            <a:endParaRPr lang="en-US" dirty="0">
              <a:solidFill>
                <a:schemeClr val="tx1"/>
              </a:solidFill>
            </a:endParaRPr>
          </a:p>
          <a:p>
            <a:pPr marL="342900" indent="-342900">
              <a:buFont typeface="Arial" panose="020B0604020202020204" pitchFamily="34" charset="0"/>
              <a:buChar char="•"/>
            </a:pPr>
            <a:endParaRPr lang="en-US" dirty="0">
              <a:solidFill>
                <a:schemeClr val="tx1"/>
              </a:solidFill>
            </a:endParaRPr>
          </a:p>
        </p:txBody>
      </p:sp>
      <p:pic>
        <p:nvPicPr>
          <p:cNvPr id="6" name="Picture 5">
            <a:extLst>
              <a:ext uri="{FF2B5EF4-FFF2-40B4-BE49-F238E27FC236}">
                <a16:creationId xmlns:a16="http://schemas.microsoft.com/office/drawing/2014/main" id="{266F7196-D7DE-8883-0514-66CEA1CDF710}"/>
              </a:ext>
            </a:extLst>
          </p:cNvPr>
          <p:cNvPicPr>
            <a:picLocks noChangeAspect="1"/>
          </p:cNvPicPr>
          <p:nvPr/>
        </p:nvPicPr>
        <p:blipFill>
          <a:blip r:embed="rId3"/>
          <a:stretch>
            <a:fillRect/>
          </a:stretch>
        </p:blipFill>
        <p:spPr>
          <a:xfrm>
            <a:off x="380999" y="1039106"/>
            <a:ext cx="11205117" cy="4179070"/>
          </a:xfrm>
          <a:prstGeom prst="rect">
            <a:avLst/>
          </a:prstGeom>
        </p:spPr>
      </p:pic>
      <p:sp>
        <p:nvSpPr>
          <p:cNvPr id="4" name="TextBox 3">
            <a:extLst>
              <a:ext uri="{FF2B5EF4-FFF2-40B4-BE49-F238E27FC236}">
                <a16:creationId xmlns:a16="http://schemas.microsoft.com/office/drawing/2014/main" id="{4BC25C5C-9200-4C93-3025-CEB00730EB80}"/>
              </a:ext>
            </a:extLst>
          </p:cNvPr>
          <p:cNvSpPr txBox="1"/>
          <p:nvPr/>
        </p:nvSpPr>
        <p:spPr>
          <a:xfrm>
            <a:off x="380998" y="5410467"/>
            <a:ext cx="11205117" cy="369332"/>
          </a:xfrm>
          <a:prstGeom prst="rect">
            <a:avLst/>
          </a:prstGeom>
          <a:noFill/>
        </p:spPr>
        <p:txBody>
          <a:bodyPr wrap="square" rtlCol="0">
            <a:spAutoFit/>
          </a:bodyPr>
          <a:lstStyle/>
          <a:p>
            <a:pPr algn="just"/>
            <a:r>
              <a:rPr lang="en-US" dirty="0">
                <a:solidFill>
                  <a:schemeClr val="bg1">
                    <a:lumMod val="10000"/>
                  </a:schemeClr>
                </a:solidFill>
                <a:latin typeface="Arial" panose="020B0604020202020204" pitchFamily="34" charset="0"/>
                <a:cs typeface="Arial" panose="020B0604020202020204" pitchFamily="34" charset="0"/>
              </a:rPr>
              <a:t>The dataset contains 5 numerical and 14 categorical columns, for a total of 19 data fields under analysis.</a:t>
            </a:r>
          </a:p>
        </p:txBody>
      </p:sp>
    </p:spTree>
    <p:extLst>
      <p:ext uri="{BB962C8B-B14F-4D97-AF65-F5344CB8AC3E}">
        <p14:creationId xmlns:p14="http://schemas.microsoft.com/office/powerpoint/2010/main" val="36398649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AT008_Robinson_PPT_template_20160817_1e">
  <a:themeElements>
    <a:clrScheme name="Robinson Office Colors">
      <a:dk1>
        <a:srgbClr val="404041"/>
      </a:dk1>
      <a:lt1>
        <a:srgbClr val="EDEEEF"/>
      </a:lt1>
      <a:dk2>
        <a:srgbClr val="0039A6"/>
      </a:dk2>
      <a:lt2>
        <a:srgbClr val="A4A9AD"/>
      </a:lt2>
      <a:accent1>
        <a:srgbClr val="0039A6"/>
      </a:accent1>
      <a:accent2>
        <a:srgbClr val="C60C30"/>
      </a:accent2>
      <a:accent3>
        <a:srgbClr val="006F42"/>
      </a:accent3>
      <a:accent4>
        <a:srgbClr val="FFC843"/>
      </a:accent4>
      <a:accent5>
        <a:srgbClr val="61B4E4"/>
      </a:accent5>
      <a:accent6>
        <a:srgbClr val="EF7622"/>
      </a:accent6>
      <a:hlink>
        <a:srgbClr val="0563C1"/>
      </a:hlink>
      <a:folHlink>
        <a:srgbClr val="4F5458"/>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latin typeface="Sofia Pro Medium" panose="020B0000000000000000" pitchFamily="34" charset="0"/>
          </a:defRPr>
        </a:defPPr>
      </a:lstStyle>
    </a:txDef>
  </a:objectDefaults>
  <a:extraClrSchemeLst/>
  <a:extLst>
    <a:ext uri="{05A4C25C-085E-4340-85A3-A5531E510DB2}">
      <thm15:themeFamily xmlns:thm15="http://schemas.microsoft.com/office/thememl/2012/main" name="Robinson_PPT_template_16x9_CE_3" id="{7E7BB4D5-A6CF-D840-B64A-1A7149FE5A55}" vid="{43DDED81-B479-0843-AF32-54DCDA12F50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9756</TotalTime>
  <Words>981</Words>
  <Application>Microsoft Macintosh PowerPoint</Application>
  <PresentationFormat>Widescreen</PresentationFormat>
  <Paragraphs>87</Paragraphs>
  <Slides>22</Slides>
  <Notes>12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22</vt:i4>
      </vt:variant>
    </vt:vector>
  </HeadingPairs>
  <TitlesOfParts>
    <vt:vector size="30" baseType="lpstr">
      <vt:lpstr>-apple-system</vt:lpstr>
      <vt:lpstr>Arial</vt:lpstr>
      <vt:lpstr>Calibri</vt:lpstr>
      <vt:lpstr>Calibri Light</vt:lpstr>
      <vt:lpstr>Palatino</vt:lpstr>
      <vt:lpstr>Wingdings</vt:lpstr>
      <vt:lpstr>Office Theme</vt:lpstr>
      <vt:lpstr>MAT008_Robinson_PPT_template_20160817_1e</vt:lpstr>
      <vt:lpstr>Consumer Behaviour and Shopping Habits</vt:lpstr>
      <vt:lpstr>Introduction</vt:lpstr>
      <vt:lpstr>Dataset Info</vt:lpstr>
      <vt:lpstr>Dataset Info</vt:lpstr>
      <vt:lpstr>Dataset Attributes</vt:lpstr>
      <vt:lpstr>Data Analysis</vt:lpstr>
      <vt:lpstr>Statistics Review - 1 </vt:lpstr>
      <vt:lpstr>Statistics Review - 2</vt:lpstr>
      <vt:lpstr>Statistics Review - 3</vt:lpstr>
      <vt:lpstr>Insights</vt:lpstr>
      <vt:lpstr>State Purchase Volume Analysis</vt:lpstr>
      <vt:lpstr>Where Are Shoppers Spending Most by Category?</vt:lpstr>
      <vt:lpstr>Analysing Spend Variance Across  Genders by Segment </vt:lpstr>
      <vt:lpstr>Customer Demographic Distributions </vt:lpstr>
      <vt:lpstr>Mapping Customer Activity  </vt:lpstr>
      <vt:lpstr>Product Segment Rating Distribution </vt:lpstr>
      <vt:lpstr>What Shoppers Are Buying Most? </vt:lpstr>
      <vt:lpstr>Conclusion </vt:lpstr>
      <vt:lpstr>Member Contribution</vt:lpstr>
      <vt:lpstr>Contribution</vt:lpstr>
      <vt:lpstr> Any   Questions?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SERC- Team 4</dc:title>
  <dc:creator>Abinesh G</dc:creator>
  <cp:lastModifiedBy>Naveen Kumar Reddy Singam</cp:lastModifiedBy>
  <cp:revision>63</cp:revision>
  <dcterms:created xsi:type="dcterms:W3CDTF">2022-09-16T01:32:55Z</dcterms:created>
  <dcterms:modified xsi:type="dcterms:W3CDTF">2023-11-28T03:45:49Z</dcterms:modified>
</cp:coreProperties>
</file>

<file path=docProps/thumbnail.jpeg>
</file>